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1"/>
  </p:sldMasterIdLst>
  <p:notesMasterIdLst>
    <p:notesMasterId r:id="rId26"/>
  </p:notesMasterIdLst>
  <p:sldIdLst>
    <p:sldId id="256" r:id="rId2"/>
    <p:sldId id="258" r:id="rId3"/>
    <p:sldId id="259" r:id="rId4"/>
    <p:sldId id="263" r:id="rId5"/>
    <p:sldId id="260" r:id="rId6"/>
    <p:sldId id="278" r:id="rId7"/>
    <p:sldId id="279" r:id="rId8"/>
    <p:sldId id="281" r:id="rId9"/>
    <p:sldId id="282" r:id="rId10"/>
    <p:sldId id="283" r:id="rId11"/>
    <p:sldId id="265" r:id="rId12"/>
    <p:sldId id="272" r:id="rId13"/>
    <p:sldId id="284" r:id="rId14"/>
    <p:sldId id="285" r:id="rId15"/>
    <p:sldId id="286" r:id="rId16"/>
    <p:sldId id="288" r:id="rId17"/>
    <p:sldId id="264" r:id="rId18"/>
    <p:sldId id="292" r:id="rId19"/>
    <p:sldId id="294" r:id="rId20"/>
    <p:sldId id="289" r:id="rId21"/>
    <p:sldId id="293" r:id="rId22"/>
    <p:sldId id="290" r:id="rId23"/>
    <p:sldId id="275" r:id="rId24"/>
    <p:sldId id="276"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5613" indent="1588"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2813" indent="1588"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0013" indent="1588"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7213" indent="1588"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639" autoAdjust="0"/>
  </p:normalViewPr>
  <p:slideViewPr>
    <p:cSldViewPr>
      <p:cViewPr varScale="1">
        <p:scale>
          <a:sx n="116" d="100"/>
          <a:sy n="116" d="100"/>
        </p:scale>
        <p:origin x="85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adamko@fpedas.uniza.sk" userId="a3f77acc-b597-4ea5-a5a1-e871050c6cdc" providerId="ADAL" clId="{92E2E5DF-7FB5-4CBC-8D4F-7303B064AEE9}"/>
    <pc:docChg chg="modSld">
      <pc:chgData name="peter.adamko@fpedas.uniza.sk" userId="a3f77acc-b597-4ea5-a5a1-e871050c6cdc" providerId="ADAL" clId="{92E2E5DF-7FB5-4CBC-8D4F-7303B064AEE9}" dt="2021-12-02T15:00:43.472" v="50" actId="20577"/>
      <pc:docMkLst>
        <pc:docMk/>
      </pc:docMkLst>
      <pc:sldChg chg="modSp mod">
        <pc:chgData name="peter.adamko@fpedas.uniza.sk" userId="a3f77acc-b597-4ea5-a5a1-e871050c6cdc" providerId="ADAL" clId="{92E2E5DF-7FB5-4CBC-8D4F-7303B064AEE9}" dt="2021-12-02T14:59:22.795" v="20" actId="113"/>
        <pc:sldMkLst>
          <pc:docMk/>
          <pc:sldMk cId="0" sldId="289"/>
        </pc:sldMkLst>
        <pc:spChg chg="mod">
          <ac:chgData name="peter.adamko@fpedas.uniza.sk" userId="a3f77acc-b597-4ea5-a5a1-e871050c6cdc" providerId="ADAL" clId="{92E2E5DF-7FB5-4CBC-8D4F-7303B064AEE9}" dt="2021-12-02T14:59:22.795" v="20" actId="113"/>
          <ac:spMkLst>
            <pc:docMk/>
            <pc:sldMk cId="0" sldId="289"/>
            <ac:spMk id="22532" creationId="{F2BBB658-35FA-4903-82F5-8CE1E32541DF}"/>
          </ac:spMkLst>
        </pc:spChg>
      </pc:sldChg>
      <pc:sldChg chg="modSp mod">
        <pc:chgData name="peter.adamko@fpedas.uniza.sk" userId="a3f77acc-b597-4ea5-a5a1-e871050c6cdc" providerId="ADAL" clId="{92E2E5DF-7FB5-4CBC-8D4F-7303B064AEE9}" dt="2021-12-02T15:00:43.472" v="50" actId="20577"/>
        <pc:sldMkLst>
          <pc:docMk/>
          <pc:sldMk cId="0" sldId="290"/>
        </pc:sldMkLst>
        <pc:spChg chg="mod">
          <ac:chgData name="peter.adamko@fpedas.uniza.sk" userId="a3f77acc-b597-4ea5-a5a1-e871050c6cdc" providerId="ADAL" clId="{92E2E5DF-7FB5-4CBC-8D4F-7303B064AEE9}" dt="2021-12-02T15:00:43.472" v="50" actId="20577"/>
          <ac:spMkLst>
            <pc:docMk/>
            <pc:sldMk cId="0" sldId="290"/>
            <ac:spMk id="24580" creationId="{FD01ACEA-BEEE-4528-899B-BCBB9E2A386D}"/>
          </ac:spMkLst>
        </pc:spChg>
      </pc:sldChg>
      <pc:sldChg chg="modSp mod">
        <pc:chgData name="peter.adamko@fpedas.uniza.sk" userId="a3f77acc-b597-4ea5-a5a1-e871050c6cdc" providerId="ADAL" clId="{92E2E5DF-7FB5-4CBC-8D4F-7303B064AEE9}" dt="2021-12-02T14:59:29.698" v="21" actId="113"/>
        <pc:sldMkLst>
          <pc:docMk/>
          <pc:sldMk cId="0" sldId="293"/>
        </pc:sldMkLst>
        <pc:spChg chg="mod">
          <ac:chgData name="peter.adamko@fpedas.uniza.sk" userId="a3f77acc-b597-4ea5-a5a1-e871050c6cdc" providerId="ADAL" clId="{92E2E5DF-7FB5-4CBC-8D4F-7303B064AEE9}" dt="2021-12-02T14:59:29.698" v="21" actId="113"/>
          <ac:spMkLst>
            <pc:docMk/>
            <pc:sldMk cId="0" sldId="293"/>
            <ac:spMk id="23556" creationId="{7E2DCF75-EA1F-4641-93BF-425EDC2230B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8FDF7F-A340-4E02-824A-C7835826006B}" type="doc">
      <dgm:prSet loTypeId="urn:microsoft.com/office/officeart/2005/8/layout/hierarchy6" loCatId="hierarchy" qsTypeId="urn:microsoft.com/office/officeart/2005/8/quickstyle/simple3" qsCatId="simple" csTypeId="urn:microsoft.com/office/officeart/2005/8/colors/accent1_2" csCatId="accent1" phldr="1"/>
      <dgm:spPr/>
      <dgm:t>
        <a:bodyPr/>
        <a:lstStyle/>
        <a:p>
          <a:endParaRPr lang="sk-SK"/>
        </a:p>
      </dgm:t>
    </dgm:pt>
    <dgm:pt modelId="{A3A2BF02-C83A-46D1-87D2-9BAE5CD6A9B0}">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body</a:t>
          </a:r>
        </a:p>
      </dgm:t>
    </dgm:pt>
    <dgm:pt modelId="{97CE4A5F-0286-45DF-B7D6-8DD0860DAB1D}" type="parTrans" cxnId="{B92232B5-80C5-4981-AF98-77B4254FD54A}">
      <dgm:prSet/>
      <dgm:spPr/>
      <dgm:t>
        <a:bodyPr/>
        <a:lstStyle/>
        <a:p>
          <a:endParaRPr lang="sk-SK" sz="1400"/>
        </a:p>
      </dgm:t>
    </dgm:pt>
    <dgm:pt modelId="{D3746498-CD2C-4F55-8B88-84B58C4A9A54}" type="sibTrans" cxnId="{B92232B5-80C5-4981-AF98-77B4254FD54A}">
      <dgm:prSet/>
      <dgm:spPr/>
      <dgm:t>
        <a:bodyPr/>
        <a:lstStyle/>
        <a:p>
          <a:endParaRPr lang="sk-SK" sz="1400"/>
        </a:p>
      </dgm:t>
    </dgm:pt>
    <dgm:pt modelId="{25B49082-A2C8-45A0-8351-9D4339FC0001}">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h1</a:t>
          </a:r>
        </a:p>
      </dgm:t>
    </dgm:pt>
    <dgm:pt modelId="{F4E5EC13-26CE-46CD-9AD0-B2A2AB8B5963}" type="parTrans" cxnId="{CEC09DF8-93AB-4C2F-B749-3AC92CE9B73C}">
      <dgm:prSet/>
      <dgm:spPr>
        <a:effectLst>
          <a:outerShdw blurRad="50800" dist="38100" dir="2700000" algn="tl" rotWithShape="0">
            <a:prstClr val="black">
              <a:alpha val="40000"/>
            </a:prstClr>
          </a:outerShdw>
        </a:effectLst>
      </dgm:spPr>
      <dgm:t>
        <a:bodyPr/>
        <a:lstStyle/>
        <a:p>
          <a:endParaRPr lang="sk-SK" sz="1400"/>
        </a:p>
      </dgm:t>
    </dgm:pt>
    <dgm:pt modelId="{E2D29CE6-2B4D-46D5-A9A7-45B848BBDE4D}" type="sibTrans" cxnId="{CEC09DF8-93AB-4C2F-B749-3AC92CE9B73C}">
      <dgm:prSet/>
      <dgm:spPr/>
      <dgm:t>
        <a:bodyPr/>
        <a:lstStyle/>
        <a:p>
          <a:endParaRPr lang="sk-SK" sz="1400"/>
        </a:p>
      </dgm:t>
    </dgm:pt>
    <dgm:pt modelId="{C934CAB1-B0CE-4BA1-8A7F-D56EF9DAA710}">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ol</a:t>
          </a:r>
        </a:p>
      </dgm:t>
    </dgm:pt>
    <dgm:pt modelId="{2B6418DC-4B13-417F-80C5-AE054CCE2B8A}" type="parTrans" cxnId="{FC8722A6-278B-4455-ADB6-0673B57C0A88}">
      <dgm:prSet/>
      <dgm:spPr>
        <a:effectLst>
          <a:outerShdw blurRad="50800" dist="38100" dir="2700000" algn="tl" rotWithShape="0">
            <a:prstClr val="black">
              <a:alpha val="40000"/>
            </a:prstClr>
          </a:outerShdw>
        </a:effectLst>
      </dgm:spPr>
      <dgm:t>
        <a:bodyPr/>
        <a:lstStyle/>
        <a:p>
          <a:endParaRPr lang="sk-SK" sz="1400"/>
        </a:p>
      </dgm:t>
    </dgm:pt>
    <dgm:pt modelId="{22FF0A8F-8756-4A28-8A85-F15FF70DBF96}" type="sibTrans" cxnId="{FC8722A6-278B-4455-ADB6-0673B57C0A88}">
      <dgm:prSet/>
      <dgm:spPr/>
      <dgm:t>
        <a:bodyPr/>
        <a:lstStyle/>
        <a:p>
          <a:endParaRPr lang="sk-SK" sz="1400"/>
        </a:p>
      </dgm:t>
    </dgm:pt>
    <dgm:pt modelId="{E2D74570-77F7-4709-8E8B-0C799CFE5D09}">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h1</a:t>
          </a:r>
        </a:p>
      </dgm:t>
    </dgm:pt>
    <dgm:pt modelId="{BBDF7E3B-8805-4003-B0C9-1A010966DF1F}" type="parTrans" cxnId="{78098CAE-5995-4B43-93DB-78AD73CD36AD}">
      <dgm:prSet/>
      <dgm:spPr>
        <a:effectLst>
          <a:outerShdw blurRad="50800" dist="38100" dir="2700000" algn="tl" rotWithShape="0">
            <a:prstClr val="black">
              <a:alpha val="40000"/>
            </a:prstClr>
          </a:outerShdw>
        </a:effectLst>
      </dgm:spPr>
      <dgm:t>
        <a:bodyPr/>
        <a:lstStyle/>
        <a:p>
          <a:endParaRPr lang="sk-SK" sz="1400"/>
        </a:p>
      </dgm:t>
    </dgm:pt>
    <dgm:pt modelId="{11005146-455B-4900-B590-30C368AF31BA}" type="sibTrans" cxnId="{78098CAE-5995-4B43-93DB-78AD73CD36AD}">
      <dgm:prSet/>
      <dgm:spPr/>
      <dgm:t>
        <a:bodyPr/>
        <a:lstStyle/>
        <a:p>
          <a:endParaRPr lang="sk-SK" sz="1400"/>
        </a:p>
      </dgm:t>
    </dgm:pt>
    <dgm:pt modelId="{37B2BDE2-E9EE-41F3-833E-9926D52F5397}">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ul</a:t>
          </a:r>
        </a:p>
      </dgm:t>
    </dgm:pt>
    <dgm:pt modelId="{C3462101-2D4F-4AFB-BAE2-57C6EC4EED1D}" type="parTrans" cxnId="{8DAEC6B7-2E56-4C12-8594-AA5A0BD56FC3}">
      <dgm:prSet/>
      <dgm:spPr>
        <a:effectLst>
          <a:outerShdw blurRad="50800" dist="38100" dir="2700000" algn="tl" rotWithShape="0">
            <a:prstClr val="black">
              <a:alpha val="40000"/>
            </a:prstClr>
          </a:outerShdw>
        </a:effectLst>
      </dgm:spPr>
      <dgm:t>
        <a:bodyPr/>
        <a:lstStyle/>
        <a:p>
          <a:endParaRPr lang="sk-SK" sz="1400"/>
        </a:p>
      </dgm:t>
    </dgm:pt>
    <dgm:pt modelId="{34AF9AAD-F9E9-4A09-8898-D40AA318BCEB}" type="sibTrans" cxnId="{8DAEC6B7-2E56-4C12-8594-AA5A0BD56FC3}">
      <dgm:prSet/>
      <dgm:spPr/>
      <dgm:t>
        <a:bodyPr/>
        <a:lstStyle/>
        <a:p>
          <a:endParaRPr lang="sk-SK" sz="1400"/>
        </a:p>
      </dgm:t>
    </dgm:pt>
    <dgm:pt modelId="{AFC89223-B810-456E-BD39-BEADBD7DA8C7}">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li</a:t>
          </a:r>
        </a:p>
      </dgm:t>
    </dgm:pt>
    <dgm:pt modelId="{061C7633-A329-47CB-AED4-E203232F1741}" type="parTrans" cxnId="{D244AD91-6F28-4030-9022-8B5D6D2CB99F}">
      <dgm:prSet/>
      <dgm:spPr>
        <a:effectLst>
          <a:outerShdw blurRad="50800" dist="38100" dir="2700000" algn="tl" rotWithShape="0">
            <a:prstClr val="black">
              <a:alpha val="40000"/>
            </a:prstClr>
          </a:outerShdw>
        </a:effectLst>
      </dgm:spPr>
      <dgm:t>
        <a:bodyPr/>
        <a:lstStyle/>
        <a:p>
          <a:endParaRPr lang="sk-SK" sz="1400"/>
        </a:p>
      </dgm:t>
    </dgm:pt>
    <dgm:pt modelId="{61DE04F9-D745-4CAC-ADD8-315FC55E62F6}" type="sibTrans" cxnId="{D244AD91-6F28-4030-9022-8B5D6D2CB99F}">
      <dgm:prSet/>
      <dgm:spPr/>
      <dgm:t>
        <a:bodyPr/>
        <a:lstStyle/>
        <a:p>
          <a:endParaRPr lang="sk-SK" sz="1400"/>
        </a:p>
      </dgm:t>
    </dgm:pt>
    <dgm:pt modelId="{BE5FA559-CF39-4A70-AA9A-B28C5F86812D}">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li</a:t>
          </a:r>
        </a:p>
      </dgm:t>
    </dgm:pt>
    <dgm:pt modelId="{C3262CF7-1AED-47C2-9F7D-122EFDBA1870}" type="parTrans" cxnId="{05DFD941-D83B-4C73-8E7E-AF2DC33A213A}">
      <dgm:prSet/>
      <dgm:spPr>
        <a:effectLst>
          <a:outerShdw blurRad="50800" dist="38100" dir="2700000" algn="tl" rotWithShape="0">
            <a:prstClr val="black">
              <a:alpha val="40000"/>
            </a:prstClr>
          </a:outerShdw>
        </a:effectLst>
      </dgm:spPr>
      <dgm:t>
        <a:bodyPr/>
        <a:lstStyle/>
        <a:p>
          <a:endParaRPr lang="sk-SK" sz="1400"/>
        </a:p>
      </dgm:t>
    </dgm:pt>
    <dgm:pt modelId="{4B6973DB-56C7-4B06-8085-CB402731C28F}" type="sibTrans" cxnId="{05DFD941-D83B-4C73-8E7E-AF2DC33A213A}">
      <dgm:prSet/>
      <dgm:spPr/>
      <dgm:t>
        <a:bodyPr/>
        <a:lstStyle/>
        <a:p>
          <a:endParaRPr lang="sk-SK" sz="1400"/>
        </a:p>
      </dgm:t>
    </dgm:pt>
    <dgm:pt modelId="{F192D42E-DFE1-45E3-AC5A-A3E46062ADD2}">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li</a:t>
          </a:r>
        </a:p>
      </dgm:t>
    </dgm:pt>
    <dgm:pt modelId="{62382FF2-1F33-4C4D-90C6-8FD0A1BC69D2}" type="parTrans" cxnId="{B0F71D27-A99C-4136-91EF-99B953618399}">
      <dgm:prSet/>
      <dgm:spPr>
        <a:effectLst>
          <a:outerShdw blurRad="50800" dist="38100" dir="2700000" algn="tl" rotWithShape="0">
            <a:prstClr val="black">
              <a:alpha val="40000"/>
            </a:prstClr>
          </a:outerShdw>
        </a:effectLst>
      </dgm:spPr>
      <dgm:t>
        <a:bodyPr/>
        <a:lstStyle/>
        <a:p>
          <a:endParaRPr lang="sk-SK" sz="1400"/>
        </a:p>
      </dgm:t>
    </dgm:pt>
    <dgm:pt modelId="{8F579472-24E2-476E-BA38-12F7FFFA5E6E}" type="sibTrans" cxnId="{B0F71D27-A99C-4136-91EF-99B953618399}">
      <dgm:prSet/>
      <dgm:spPr/>
      <dgm:t>
        <a:bodyPr/>
        <a:lstStyle/>
        <a:p>
          <a:endParaRPr lang="sk-SK" sz="1400"/>
        </a:p>
      </dgm:t>
    </dgm:pt>
    <dgm:pt modelId="{A18CE64B-255C-4552-9E3A-70F137754C8F}">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li</a:t>
          </a:r>
        </a:p>
      </dgm:t>
    </dgm:pt>
    <dgm:pt modelId="{1796E1AF-2D10-41F7-981F-856EB0A51449}" type="parTrans" cxnId="{2A805B8B-D18A-48D9-8136-97B08DD3C645}">
      <dgm:prSet/>
      <dgm:spPr>
        <a:effectLst>
          <a:outerShdw blurRad="50800" dist="38100" dir="2700000" algn="tl" rotWithShape="0">
            <a:prstClr val="black">
              <a:alpha val="40000"/>
            </a:prstClr>
          </a:outerShdw>
        </a:effectLst>
      </dgm:spPr>
      <dgm:t>
        <a:bodyPr/>
        <a:lstStyle/>
        <a:p>
          <a:endParaRPr lang="sk-SK" sz="1400"/>
        </a:p>
      </dgm:t>
    </dgm:pt>
    <dgm:pt modelId="{D068A994-5540-498B-AC1A-0F20E2A9E99C}" type="sibTrans" cxnId="{2A805B8B-D18A-48D9-8136-97B08DD3C645}">
      <dgm:prSet/>
      <dgm:spPr/>
      <dgm:t>
        <a:bodyPr/>
        <a:lstStyle/>
        <a:p>
          <a:endParaRPr lang="sk-SK" sz="1400"/>
        </a:p>
      </dgm:t>
    </dgm:pt>
    <dgm:pt modelId="{19EFA136-E67C-4D4D-A12C-69ED0D676D45}">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li</a:t>
          </a:r>
        </a:p>
      </dgm:t>
    </dgm:pt>
    <dgm:pt modelId="{2878C12D-5DFF-444D-9041-D2553ACA9FE5}" type="parTrans" cxnId="{F5A7BA72-280A-4ACB-BEF7-A507A0D8743B}">
      <dgm:prSet/>
      <dgm:spPr>
        <a:effectLst>
          <a:outerShdw blurRad="50800" dist="38100" dir="2700000" algn="tl" rotWithShape="0">
            <a:prstClr val="black">
              <a:alpha val="40000"/>
            </a:prstClr>
          </a:outerShdw>
        </a:effectLst>
      </dgm:spPr>
      <dgm:t>
        <a:bodyPr/>
        <a:lstStyle/>
        <a:p>
          <a:endParaRPr lang="sk-SK" sz="1400"/>
        </a:p>
      </dgm:t>
    </dgm:pt>
    <dgm:pt modelId="{9A82644F-1926-4292-96B3-D3D997EDC67B}" type="sibTrans" cxnId="{F5A7BA72-280A-4ACB-BEF7-A507A0D8743B}">
      <dgm:prSet/>
      <dgm:spPr/>
      <dgm:t>
        <a:bodyPr/>
        <a:lstStyle/>
        <a:p>
          <a:endParaRPr lang="sk-SK" sz="1400"/>
        </a:p>
      </dgm:t>
    </dgm:pt>
    <dgm:pt modelId="{B55800B7-9302-4FED-AAA7-4E99FAD7BCFF}">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li</a:t>
          </a:r>
        </a:p>
      </dgm:t>
    </dgm:pt>
    <dgm:pt modelId="{04EFBE37-6E6E-4D1D-8FDB-A7910E596982}" type="parTrans" cxnId="{38341F73-6FAF-4E9A-99C3-0E848B084CEC}">
      <dgm:prSet/>
      <dgm:spPr>
        <a:effectLst>
          <a:outerShdw blurRad="50800" dist="38100" dir="2700000" algn="tl" rotWithShape="0">
            <a:prstClr val="black">
              <a:alpha val="40000"/>
            </a:prstClr>
          </a:outerShdw>
        </a:effectLst>
      </dgm:spPr>
      <dgm:t>
        <a:bodyPr/>
        <a:lstStyle/>
        <a:p>
          <a:endParaRPr lang="sk-SK" sz="1400"/>
        </a:p>
      </dgm:t>
    </dgm:pt>
    <dgm:pt modelId="{50D32850-979B-4C7D-87AF-14A64FE56E6A}" type="sibTrans" cxnId="{38341F73-6FAF-4E9A-99C3-0E848B084CEC}">
      <dgm:prSet/>
      <dgm:spPr/>
      <dgm:t>
        <a:bodyPr/>
        <a:lstStyle/>
        <a:p>
          <a:endParaRPr lang="sk-SK" sz="1400"/>
        </a:p>
      </dgm:t>
    </dgm:pt>
    <dgm:pt modelId="{62C78AAF-0D94-48FD-8C5B-E9D55D233319}">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h1</a:t>
          </a:r>
        </a:p>
      </dgm:t>
    </dgm:pt>
    <dgm:pt modelId="{1AD217FD-1157-41CF-BE81-4DBB24CA7A9F}" type="parTrans" cxnId="{8B7AC753-ABA8-4C24-9AD7-75D428B8DF28}">
      <dgm:prSet/>
      <dgm:spPr>
        <a:effectLst>
          <a:outerShdw blurRad="50800" dist="38100" dir="2700000" algn="tl" rotWithShape="0">
            <a:prstClr val="black">
              <a:alpha val="40000"/>
            </a:prstClr>
          </a:outerShdw>
        </a:effectLst>
      </dgm:spPr>
      <dgm:t>
        <a:bodyPr/>
        <a:lstStyle/>
        <a:p>
          <a:endParaRPr lang="sk-SK" sz="1400"/>
        </a:p>
      </dgm:t>
    </dgm:pt>
    <dgm:pt modelId="{2DCD4E61-4CF4-4E19-AB7F-B3E0A3FDA9A5}" type="sibTrans" cxnId="{8B7AC753-ABA8-4C24-9AD7-75D428B8DF28}">
      <dgm:prSet/>
      <dgm:spPr/>
      <dgm:t>
        <a:bodyPr/>
        <a:lstStyle/>
        <a:p>
          <a:endParaRPr lang="sk-SK" sz="1400"/>
        </a:p>
      </dgm:t>
    </dgm:pt>
    <dgm:pt modelId="{8411D510-646D-44DB-8BE1-B6A90B648323}">
      <dgm:prSet custT="1"/>
      <dgm:spPr>
        <a:noFill/>
        <a:effectLst>
          <a:outerShdw blurRad="50800" dist="38100" dir="2700000" algn="tl" rotWithShape="0">
            <a:prstClr val="black">
              <a:alpha val="40000"/>
            </a:prstClr>
          </a:outerShdw>
        </a:effectLst>
      </dgm:spPr>
      <dgm:t>
        <a:bodyPr/>
        <a:lstStyle/>
        <a:p>
          <a:pPr algn="l"/>
          <a:r>
            <a:rPr lang="sk-SK" sz="1800" b="1" dirty="0"/>
            <a:t>body{</a:t>
          </a:r>
        </a:p>
        <a:p>
          <a:pPr algn="ctr"/>
          <a:r>
            <a:rPr lang="sk-SK" sz="1800" b="1" dirty="0" err="1"/>
            <a:t>color:red</a:t>
          </a:r>
          <a:r>
            <a:rPr lang="en-US" sz="1800" b="1" dirty="0"/>
            <a:t>;</a:t>
          </a:r>
          <a:endParaRPr lang="sk-SK" sz="1800" b="1" dirty="0"/>
        </a:p>
        <a:p>
          <a:pPr algn="l"/>
          <a:r>
            <a:rPr lang="sk-SK" sz="1800" b="1" dirty="0"/>
            <a:t>}</a:t>
          </a:r>
        </a:p>
      </dgm:t>
    </dgm:pt>
    <dgm:pt modelId="{E7ACCC9D-523A-4839-836F-17C84347EF3D}" type="parTrans" cxnId="{D1A5F70A-2131-4B53-9E77-13468C46C54A}">
      <dgm:prSet/>
      <dgm:spPr>
        <a:ln>
          <a:noFill/>
        </a:ln>
        <a:effectLst>
          <a:outerShdw blurRad="50800" dist="38100" dir="2700000" algn="tl" rotWithShape="0">
            <a:prstClr val="black">
              <a:alpha val="40000"/>
            </a:prstClr>
          </a:outerShdw>
        </a:effectLst>
      </dgm:spPr>
      <dgm:t>
        <a:bodyPr/>
        <a:lstStyle/>
        <a:p>
          <a:endParaRPr lang="sk-SK" sz="1400"/>
        </a:p>
      </dgm:t>
    </dgm:pt>
    <dgm:pt modelId="{2A04A28D-66B5-4C12-970F-06FF7145F2CB}" type="sibTrans" cxnId="{D1A5F70A-2131-4B53-9E77-13468C46C54A}">
      <dgm:prSet/>
      <dgm:spPr/>
      <dgm:t>
        <a:bodyPr/>
        <a:lstStyle/>
        <a:p>
          <a:endParaRPr lang="sk-SK" sz="1400"/>
        </a:p>
      </dgm:t>
    </dgm:pt>
    <dgm:pt modelId="{DC355FF0-6EA0-4ACC-83A8-FA6E98E36FED}" type="pres">
      <dgm:prSet presAssocID="{828FDF7F-A340-4E02-824A-C7835826006B}" presName="mainComposite" presStyleCnt="0">
        <dgm:presLayoutVars>
          <dgm:chPref val="1"/>
          <dgm:dir/>
          <dgm:animOne val="branch"/>
          <dgm:animLvl val="lvl"/>
          <dgm:resizeHandles val="exact"/>
        </dgm:presLayoutVars>
      </dgm:prSet>
      <dgm:spPr/>
    </dgm:pt>
    <dgm:pt modelId="{B66E94A8-0B21-4A6A-AF18-97A4C0B342CC}" type="pres">
      <dgm:prSet presAssocID="{828FDF7F-A340-4E02-824A-C7835826006B}" presName="hierFlow" presStyleCnt="0"/>
      <dgm:spPr/>
    </dgm:pt>
    <dgm:pt modelId="{5136198E-B66B-4DF6-A8B8-1788CD3027F7}" type="pres">
      <dgm:prSet presAssocID="{828FDF7F-A340-4E02-824A-C7835826006B}" presName="hierChild1" presStyleCnt="0">
        <dgm:presLayoutVars>
          <dgm:chPref val="1"/>
          <dgm:animOne val="branch"/>
          <dgm:animLvl val="lvl"/>
        </dgm:presLayoutVars>
      </dgm:prSet>
      <dgm:spPr/>
    </dgm:pt>
    <dgm:pt modelId="{B2F5B264-00FF-4940-A252-D9465F36E86D}" type="pres">
      <dgm:prSet presAssocID="{A3A2BF02-C83A-46D1-87D2-9BAE5CD6A9B0}" presName="Name14" presStyleCnt="0"/>
      <dgm:spPr/>
    </dgm:pt>
    <dgm:pt modelId="{3786E858-7BD7-468F-8E97-6266CC4BDA53}" type="pres">
      <dgm:prSet presAssocID="{A3A2BF02-C83A-46D1-87D2-9BAE5CD6A9B0}" presName="level1Shape" presStyleLbl="node0" presStyleIdx="0" presStyleCnt="1" custScaleX="111219" custLinFactNeighborY="-19934">
        <dgm:presLayoutVars>
          <dgm:chPref val="3"/>
        </dgm:presLayoutVars>
      </dgm:prSet>
      <dgm:spPr/>
    </dgm:pt>
    <dgm:pt modelId="{86307783-33CE-42F7-A7D6-07CC1EEEDB89}" type="pres">
      <dgm:prSet presAssocID="{A3A2BF02-C83A-46D1-87D2-9BAE5CD6A9B0}" presName="hierChild2" presStyleCnt="0"/>
      <dgm:spPr/>
    </dgm:pt>
    <dgm:pt modelId="{56C6092C-4953-4CBD-A316-86C29B61B4AF}" type="pres">
      <dgm:prSet presAssocID="{F4E5EC13-26CE-46CD-9AD0-B2A2AB8B5963}" presName="Name19" presStyleLbl="parChTrans1D2" presStyleIdx="0" presStyleCnt="4"/>
      <dgm:spPr/>
    </dgm:pt>
    <dgm:pt modelId="{A916D496-1E28-43EF-BB3F-88679B5D003C}" type="pres">
      <dgm:prSet presAssocID="{25B49082-A2C8-45A0-8351-9D4339FC0001}" presName="Name21" presStyleCnt="0"/>
      <dgm:spPr/>
    </dgm:pt>
    <dgm:pt modelId="{5E94B946-71BC-436B-A1E7-9EF622A71173}" type="pres">
      <dgm:prSet presAssocID="{25B49082-A2C8-45A0-8351-9D4339FC0001}" presName="level2Shape" presStyleLbl="node2" presStyleIdx="0" presStyleCnt="4" custAng="0" custLinFactNeighborX="14392" custLinFactNeighborY="745"/>
      <dgm:spPr/>
    </dgm:pt>
    <dgm:pt modelId="{3B97BE7C-12FA-4D76-9A14-A01CDDA30EFD}" type="pres">
      <dgm:prSet presAssocID="{25B49082-A2C8-45A0-8351-9D4339FC0001}" presName="hierChild3" presStyleCnt="0"/>
      <dgm:spPr/>
    </dgm:pt>
    <dgm:pt modelId="{7B2CC834-A777-4F84-826E-95716E561E06}" type="pres">
      <dgm:prSet presAssocID="{2B6418DC-4B13-417F-80C5-AE054CCE2B8A}" presName="Name19" presStyleLbl="parChTrans1D2" presStyleIdx="1" presStyleCnt="4"/>
      <dgm:spPr/>
    </dgm:pt>
    <dgm:pt modelId="{E965516D-9002-4D73-A45D-9D1FFC9B9210}" type="pres">
      <dgm:prSet presAssocID="{C934CAB1-B0CE-4BA1-8A7F-D56EF9DAA710}" presName="Name21" presStyleCnt="0"/>
      <dgm:spPr/>
    </dgm:pt>
    <dgm:pt modelId="{4BA792EA-C015-4D46-96A2-DB2B3AA98D25}" type="pres">
      <dgm:prSet presAssocID="{C934CAB1-B0CE-4BA1-8A7F-D56EF9DAA710}" presName="level2Shape" presStyleLbl="node2" presStyleIdx="1" presStyleCnt="4" custLinFactNeighborX="9101" custLinFactNeighborY="745"/>
      <dgm:spPr/>
    </dgm:pt>
    <dgm:pt modelId="{2C7714A7-5D8B-4882-BEE2-FF0A27E742A0}" type="pres">
      <dgm:prSet presAssocID="{C934CAB1-B0CE-4BA1-8A7F-D56EF9DAA710}" presName="hierChild3" presStyleCnt="0"/>
      <dgm:spPr/>
    </dgm:pt>
    <dgm:pt modelId="{9995B043-FC89-4F7A-95BD-02F58EA48367}" type="pres">
      <dgm:prSet presAssocID="{1796E1AF-2D10-41F7-981F-856EB0A51449}" presName="Name19" presStyleLbl="parChTrans1D3" presStyleIdx="0" presStyleCnt="6"/>
      <dgm:spPr/>
    </dgm:pt>
    <dgm:pt modelId="{306F2248-0557-48E3-8CA3-934309E5B440}" type="pres">
      <dgm:prSet presAssocID="{A18CE64B-255C-4552-9E3A-70F137754C8F}" presName="Name21" presStyleCnt="0"/>
      <dgm:spPr/>
    </dgm:pt>
    <dgm:pt modelId="{D25B4AAA-8BE3-45AB-A785-4472175B9D13}" type="pres">
      <dgm:prSet presAssocID="{A18CE64B-255C-4552-9E3A-70F137754C8F}" presName="level2Shape" presStyleLbl="node3" presStyleIdx="0" presStyleCnt="6" custAng="0" custLinFactNeighborX="14392" custLinFactNeighborY="13663"/>
      <dgm:spPr/>
    </dgm:pt>
    <dgm:pt modelId="{D6A7C6B7-EA2E-4DC6-B5A3-3607AAD09899}" type="pres">
      <dgm:prSet presAssocID="{A18CE64B-255C-4552-9E3A-70F137754C8F}" presName="hierChild3" presStyleCnt="0"/>
      <dgm:spPr/>
    </dgm:pt>
    <dgm:pt modelId="{72C5D58B-D15D-4A72-A496-764BDAB95F92}" type="pres">
      <dgm:prSet presAssocID="{2878C12D-5DFF-444D-9041-D2553ACA9FE5}" presName="Name19" presStyleLbl="parChTrans1D3" presStyleIdx="1" presStyleCnt="6"/>
      <dgm:spPr/>
    </dgm:pt>
    <dgm:pt modelId="{E00D0D73-1614-41C0-8B6B-2FFA3E398C8A}" type="pres">
      <dgm:prSet presAssocID="{19EFA136-E67C-4D4D-A12C-69ED0D676D45}" presName="Name21" presStyleCnt="0"/>
      <dgm:spPr/>
    </dgm:pt>
    <dgm:pt modelId="{5DBE1547-2666-440D-B084-AC917F01B25A}" type="pres">
      <dgm:prSet presAssocID="{19EFA136-E67C-4D4D-A12C-69ED0D676D45}" presName="level2Shape" presStyleLbl="node3" presStyleIdx="1" presStyleCnt="6" custLinFactNeighborX="9101" custLinFactNeighborY="13663"/>
      <dgm:spPr/>
    </dgm:pt>
    <dgm:pt modelId="{EF01F412-E999-477F-8AD7-4932B3FF3F09}" type="pres">
      <dgm:prSet presAssocID="{19EFA136-E67C-4D4D-A12C-69ED0D676D45}" presName="hierChild3" presStyleCnt="0"/>
      <dgm:spPr/>
    </dgm:pt>
    <dgm:pt modelId="{CB15D2A7-1FFB-49E9-A78F-3C781F1C59E0}" type="pres">
      <dgm:prSet presAssocID="{1AD217FD-1157-41CF-BE81-4DBB24CA7A9F}" presName="Name19" presStyleLbl="parChTrans1D4" presStyleIdx="0" presStyleCnt="2"/>
      <dgm:spPr/>
    </dgm:pt>
    <dgm:pt modelId="{2483A447-049C-4B58-983A-18FBBFA4D069}" type="pres">
      <dgm:prSet presAssocID="{62C78AAF-0D94-48FD-8C5B-E9D55D233319}" presName="Name21" presStyleCnt="0"/>
      <dgm:spPr/>
    </dgm:pt>
    <dgm:pt modelId="{1988CBB3-7944-47FE-8FE6-185E36166B9E}" type="pres">
      <dgm:prSet presAssocID="{62C78AAF-0D94-48FD-8C5B-E9D55D233319}" presName="level2Shape" presStyleLbl="node4" presStyleIdx="0" presStyleCnt="2" custLinFactNeighborX="9101" custLinFactNeighborY="5714"/>
      <dgm:spPr/>
    </dgm:pt>
    <dgm:pt modelId="{426CC031-DBE4-405E-9CFC-ACA9090DBB21}" type="pres">
      <dgm:prSet presAssocID="{62C78AAF-0D94-48FD-8C5B-E9D55D233319}" presName="hierChild3" presStyleCnt="0"/>
      <dgm:spPr/>
    </dgm:pt>
    <dgm:pt modelId="{0D31774B-97D9-4C85-904B-A19A00EA05C7}" type="pres">
      <dgm:prSet presAssocID="{04EFBE37-6E6E-4D1D-8FDB-A7910E596982}" presName="Name19" presStyleLbl="parChTrans1D3" presStyleIdx="2" presStyleCnt="6"/>
      <dgm:spPr/>
    </dgm:pt>
    <dgm:pt modelId="{D909B734-E451-4B1E-8EEC-EDD8F586C9E9}" type="pres">
      <dgm:prSet presAssocID="{B55800B7-9302-4FED-AAA7-4E99FAD7BCFF}" presName="Name21" presStyleCnt="0"/>
      <dgm:spPr/>
    </dgm:pt>
    <dgm:pt modelId="{8D7FDF5D-83E1-496F-93D1-BDFB25C41BF3}" type="pres">
      <dgm:prSet presAssocID="{B55800B7-9302-4FED-AAA7-4E99FAD7BCFF}" presName="level2Shape" presStyleLbl="node3" presStyleIdx="2" presStyleCnt="6" custLinFactNeighborY="13663"/>
      <dgm:spPr/>
    </dgm:pt>
    <dgm:pt modelId="{8C88FC7F-A252-4E21-B230-D1F5598DA8F2}" type="pres">
      <dgm:prSet presAssocID="{B55800B7-9302-4FED-AAA7-4E99FAD7BCFF}" presName="hierChild3" presStyleCnt="0"/>
      <dgm:spPr/>
    </dgm:pt>
    <dgm:pt modelId="{DC5D4BA0-A596-4628-903E-41894F4B112C}" type="pres">
      <dgm:prSet presAssocID="{BBDF7E3B-8805-4003-B0C9-1A010966DF1F}" presName="Name19" presStyleLbl="parChTrans1D2" presStyleIdx="2" presStyleCnt="4"/>
      <dgm:spPr/>
    </dgm:pt>
    <dgm:pt modelId="{BD8FAC37-E986-45ED-9F75-F11284B1E60F}" type="pres">
      <dgm:prSet presAssocID="{E2D74570-77F7-4709-8E8B-0C799CFE5D09}" presName="Name21" presStyleCnt="0"/>
      <dgm:spPr/>
    </dgm:pt>
    <dgm:pt modelId="{4677B740-0888-4388-B407-D84F17B8B1A0}" type="pres">
      <dgm:prSet presAssocID="{E2D74570-77F7-4709-8E8B-0C799CFE5D09}" presName="level2Shape" presStyleLbl="node2" presStyleIdx="2" presStyleCnt="4" custLinFactNeighborY="745"/>
      <dgm:spPr/>
    </dgm:pt>
    <dgm:pt modelId="{3B522BE5-9F7B-4A54-B694-B16A5B7DD6E9}" type="pres">
      <dgm:prSet presAssocID="{E2D74570-77F7-4709-8E8B-0C799CFE5D09}" presName="hierChild3" presStyleCnt="0"/>
      <dgm:spPr/>
    </dgm:pt>
    <dgm:pt modelId="{8BC0205D-449C-427D-B6F9-88193F6B6F02}" type="pres">
      <dgm:prSet presAssocID="{C3462101-2D4F-4AFB-BAE2-57C6EC4EED1D}" presName="Name19" presStyleLbl="parChTrans1D2" presStyleIdx="3" presStyleCnt="4"/>
      <dgm:spPr/>
    </dgm:pt>
    <dgm:pt modelId="{C75BDD03-B12C-489C-BDF7-02B4DBA299B9}" type="pres">
      <dgm:prSet presAssocID="{37B2BDE2-E9EE-41F3-833E-9926D52F5397}" presName="Name21" presStyleCnt="0"/>
      <dgm:spPr/>
    </dgm:pt>
    <dgm:pt modelId="{8FEE5148-6418-4FE6-830C-716AF5707807}" type="pres">
      <dgm:prSet presAssocID="{37B2BDE2-E9EE-41F3-833E-9926D52F5397}" presName="level2Shape" presStyleLbl="node2" presStyleIdx="3" presStyleCnt="4" custLinFactNeighborY="745"/>
      <dgm:spPr/>
    </dgm:pt>
    <dgm:pt modelId="{2E918D5F-0E75-4E4D-BBA6-00D5A236F1A5}" type="pres">
      <dgm:prSet presAssocID="{37B2BDE2-E9EE-41F3-833E-9926D52F5397}" presName="hierChild3" presStyleCnt="0"/>
      <dgm:spPr/>
    </dgm:pt>
    <dgm:pt modelId="{84A2DDC7-7365-4D0F-AB36-3F69E5FF369A}" type="pres">
      <dgm:prSet presAssocID="{061C7633-A329-47CB-AED4-E203232F1741}" presName="Name19" presStyleLbl="parChTrans1D3" presStyleIdx="3" presStyleCnt="6"/>
      <dgm:spPr/>
    </dgm:pt>
    <dgm:pt modelId="{3DFCFC49-4FE9-429F-939B-0EE7C94503A7}" type="pres">
      <dgm:prSet presAssocID="{AFC89223-B810-456E-BD39-BEADBD7DA8C7}" presName="Name21" presStyleCnt="0"/>
      <dgm:spPr/>
    </dgm:pt>
    <dgm:pt modelId="{92BB0078-E1B2-42D4-BB32-CB69FAD73FB2}" type="pres">
      <dgm:prSet presAssocID="{AFC89223-B810-456E-BD39-BEADBD7DA8C7}" presName="level2Shape" presStyleLbl="node3" presStyleIdx="3" presStyleCnt="6" custLinFactNeighborY="13663"/>
      <dgm:spPr/>
    </dgm:pt>
    <dgm:pt modelId="{7037149F-64E0-4C91-8709-F2EAFBCA9809}" type="pres">
      <dgm:prSet presAssocID="{AFC89223-B810-456E-BD39-BEADBD7DA8C7}" presName="hierChild3" presStyleCnt="0"/>
      <dgm:spPr/>
    </dgm:pt>
    <dgm:pt modelId="{B46A8D3A-CDBC-46FC-B8D9-DE470890B9A9}" type="pres">
      <dgm:prSet presAssocID="{C3262CF7-1AED-47C2-9F7D-122EFDBA1870}" presName="Name19" presStyleLbl="parChTrans1D3" presStyleIdx="4" presStyleCnt="6"/>
      <dgm:spPr/>
    </dgm:pt>
    <dgm:pt modelId="{4B1152B7-ADA2-4937-847E-134786160004}" type="pres">
      <dgm:prSet presAssocID="{BE5FA559-CF39-4A70-AA9A-B28C5F86812D}" presName="Name21" presStyleCnt="0"/>
      <dgm:spPr/>
    </dgm:pt>
    <dgm:pt modelId="{8197C77B-01DA-4567-B3F5-EBBE105DD334}" type="pres">
      <dgm:prSet presAssocID="{BE5FA559-CF39-4A70-AA9A-B28C5F86812D}" presName="level2Shape" presStyleLbl="node3" presStyleIdx="4" presStyleCnt="6" custLinFactNeighborY="13663"/>
      <dgm:spPr/>
    </dgm:pt>
    <dgm:pt modelId="{609C1C14-1F14-4D20-B991-ECBA261B6CA3}" type="pres">
      <dgm:prSet presAssocID="{BE5FA559-CF39-4A70-AA9A-B28C5F86812D}" presName="hierChild3" presStyleCnt="0"/>
      <dgm:spPr/>
    </dgm:pt>
    <dgm:pt modelId="{8736C219-E754-4953-AAB6-E280E9815F07}" type="pres">
      <dgm:prSet presAssocID="{E7ACCC9D-523A-4839-836F-17C84347EF3D}" presName="Name19" presStyleLbl="parChTrans1D4" presStyleIdx="1" presStyleCnt="2"/>
      <dgm:spPr/>
    </dgm:pt>
    <dgm:pt modelId="{625F770B-D565-4561-A051-CE301EB5ECF1}" type="pres">
      <dgm:prSet presAssocID="{8411D510-646D-44DB-8BE1-B6A90B648323}" presName="Name21" presStyleCnt="0"/>
      <dgm:spPr/>
    </dgm:pt>
    <dgm:pt modelId="{EF622EB3-6B80-4DCF-9706-DCC53C3C152E}" type="pres">
      <dgm:prSet presAssocID="{8411D510-646D-44DB-8BE1-B6A90B648323}" presName="level2Shape" presStyleLbl="node4" presStyleIdx="1" presStyleCnt="2" custScaleX="328303" custScaleY="246644" custLinFactNeighborX="-91350" custLinFactNeighborY="67592"/>
      <dgm:spPr/>
    </dgm:pt>
    <dgm:pt modelId="{44596AB5-A4B6-42FF-B939-90EA0E13BC71}" type="pres">
      <dgm:prSet presAssocID="{8411D510-646D-44DB-8BE1-B6A90B648323}" presName="hierChild3" presStyleCnt="0"/>
      <dgm:spPr/>
    </dgm:pt>
    <dgm:pt modelId="{1C350269-A9C4-4CD0-B283-49D8CBE8ADC1}" type="pres">
      <dgm:prSet presAssocID="{62382FF2-1F33-4C4D-90C6-8FD0A1BC69D2}" presName="Name19" presStyleLbl="parChTrans1D3" presStyleIdx="5" presStyleCnt="6"/>
      <dgm:spPr/>
    </dgm:pt>
    <dgm:pt modelId="{E06BAC49-44ED-465F-8015-2D4B1319689B}" type="pres">
      <dgm:prSet presAssocID="{F192D42E-DFE1-45E3-AC5A-A3E46062ADD2}" presName="Name21" presStyleCnt="0"/>
      <dgm:spPr/>
    </dgm:pt>
    <dgm:pt modelId="{97CDF66F-7732-4A0B-90B7-3948A592B61E}" type="pres">
      <dgm:prSet presAssocID="{F192D42E-DFE1-45E3-AC5A-A3E46062ADD2}" presName="level2Shape" presStyleLbl="node3" presStyleIdx="5" presStyleCnt="6" custLinFactNeighborX="-2103" custLinFactNeighborY="13663"/>
      <dgm:spPr/>
    </dgm:pt>
    <dgm:pt modelId="{8B904AEC-C47B-4425-BDB9-7722B07F77B4}" type="pres">
      <dgm:prSet presAssocID="{F192D42E-DFE1-45E3-AC5A-A3E46062ADD2}" presName="hierChild3" presStyleCnt="0"/>
      <dgm:spPr/>
    </dgm:pt>
    <dgm:pt modelId="{B869E711-5C21-4464-87DC-7F7ED21DCB45}" type="pres">
      <dgm:prSet presAssocID="{828FDF7F-A340-4E02-824A-C7835826006B}" presName="bgShapesFlow" presStyleCnt="0"/>
      <dgm:spPr/>
    </dgm:pt>
  </dgm:ptLst>
  <dgm:cxnLst>
    <dgm:cxn modelId="{D1A5F70A-2131-4B53-9E77-13468C46C54A}" srcId="{BE5FA559-CF39-4A70-AA9A-B28C5F86812D}" destId="{8411D510-646D-44DB-8BE1-B6A90B648323}" srcOrd="0" destOrd="0" parTransId="{E7ACCC9D-523A-4839-836F-17C84347EF3D}" sibTransId="{2A04A28D-66B5-4C12-970F-06FF7145F2CB}"/>
    <dgm:cxn modelId="{9DE93B13-A978-455A-BA63-6728E23E76AB}" type="presOf" srcId="{F192D42E-DFE1-45E3-AC5A-A3E46062ADD2}" destId="{97CDF66F-7732-4A0B-90B7-3948A592B61E}" srcOrd="0" destOrd="0" presId="urn:microsoft.com/office/officeart/2005/8/layout/hierarchy6"/>
    <dgm:cxn modelId="{B41DE515-0EE2-41DC-96EE-3779CD05428A}" type="presOf" srcId="{1AD217FD-1157-41CF-BE81-4DBB24CA7A9F}" destId="{CB15D2A7-1FFB-49E9-A78F-3C781F1C59E0}" srcOrd="0" destOrd="0" presId="urn:microsoft.com/office/officeart/2005/8/layout/hierarchy6"/>
    <dgm:cxn modelId="{857E0C18-5A95-46AA-91C4-5347F5F356FA}" type="presOf" srcId="{C3262CF7-1AED-47C2-9F7D-122EFDBA1870}" destId="{B46A8D3A-CDBC-46FC-B8D9-DE470890B9A9}" srcOrd="0" destOrd="0" presId="urn:microsoft.com/office/officeart/2005/8/layout/hierarchy6"/>
    <dgm:cxn modelId="{7825B61B-16DF-4815-ABCF-4C8AA822B8A4}" type="presOf" srcId="{19EFA136-E67C-4D4D-A12C-69ED0D676D45}" destId="{5DBE1547-2666-440D-B084-AC917F01B25A}" srcOrd="0" destOrd="0" presId="urn:microsoft.com/office/officeart/2005/8/layout/hierarchy6"/>
    <dgm:cxn modelId="{5BCB721F-9386-49C7-8715-15FA53BA5046}" type="presOf" srcId="{8411D510-646D-44DB-8BE1-B6A90B648323}" destId="{EF622EB3-6B80-4DCF-9706-DCC53C3C152E}" srcOrd="0" destOrd="0" presId="urn:microsoft.com/office/officeart/2005/8/layout/hierarchy6"/>
    <dgm:cxn modelId="{B0F71D27-A99C-4136-91EF-99B953618399}" srcId="{37B2BDE2-E9EE-41F3-833E-9926D52F5397}" destId="{F192D42E-DFE1-45E3-AC5A-A3E46062ADD2}" srcOrd="2" destOrd="0" parTransId="{62382FF2-1F33-4C4D-90C6-8FD0A1BC69D2}" sibTransId="{8F579472-24E2-476E-BA38-12F7FFFA5E6E}"/>
    <dgm:cxn modelId="{DB6AA938-D747-4A3F-B293-FE8D4FBC9078}" type="presOf" srcId="{A18CE64B-255C-4552-9E3A-70F137754C8F}" destId="{D25B4AAA-8BE3-45AB-A785-4472175B9D13}" srcOrd="0" destOrd="0" presId="urn:microsoft.com/office/officeart/2005/8/layout/hierarchy6"/>
    <dgm:cxn modelId="{76126F3C-D617-4237-8DAF-41B9F3413268}" type="presOf" srcId="{E7ACCC9D-523A-4839-836F-17C84347EF3D}" destId="{8736C219-E754-4953-AAB6-E280E9815F07}" srcOrd="0" destOrd="0" presId="urn:microsoft.com/office/officeart/2005/8/layout/hierarchy6"/>
    <dgm:cxn modelId="{B28FFB5E-CF33-443E-826D-0FBA453A354B}" type="presOf" srcId="{828FDF7F-A340-4E02-824A-C7835826006B}" destId="{DC355FF0-6EA0-4ACC-83A8-FA6E98E36FED}" srcOrd="0" destOrd="0" presId="urn:microsoft.com/office/officeart/2005/8/layout/hierarchy6"/>
    <dgm:cxn modelId="{05DFD941-D83B-4C73-8E7E-AF2DC33A213A}" srcId="{37B2BDE2-E9EE-41F3-833E-9926D52F5397}" destId="{BE5FA559-CF39-4A70-AA9A-B28C5F86812D}" srcOrd="1" destOrd="0" parTransId="{C3262CF7-1AED-47C2-9F7D-122EFDBA1870}" sibTransId="{4B6973DB-56C7-4B06-8085-CB402731C28F}"/>
    <dgm:cxn modelId="{CD3B1566-E172-4E1B-A7AC-AAD9E9F4C7D5}" type="presOf" srcId="{2B6418DC-4B13-417F-80C5-AE054CCE2B8A}" destId="{7B2CC834-A777-4F84-826E-95716E561E06}" srcOrd="0" destOrd="0" presId="urn:microsoft.com/office/officeart/2005/8/layout/hierarchy6"/>
    <dgm:cxn modelId="{73F30D47-4A12-4437-817F-15C8FB311CB8}" type="presOf" srcId="{62382FF2-1F33-4C4D-90C6-8FD0A1BC69D2}" destId="{1C350269-A9C4-4CD0-B283-49D8CBE8ADC1}" srcOrd="0" destOrd="0" presId="urn:microsoft.com/office/officeart/2005/8/layout/hierarchy6"/>
    <dgm:cxn modelId="{0F4E9F68-C89D-4F65-8EE4-C413DEB7FC37}" type="presOf" srcId="{1796E1AF-2D10-41F7-981F-856EB0A51449}" destId="{9995B043-FC89-4F7A-95BD-02F58EA48367}" srcOrd="0" destOrd="0" presId="urn:microsoft.com/office/officeart/2005/8/layout/hierarchy6"/>
    <dgm:cxn modelId="{454A736E-D999-45E5-9236-64CF21A230E2}" type="presOf" srcId="{061C7633-A329-47CB-AED4-E203232F1741}" destId="{84A2DDC7-7365-4D0F-AB36-3F69E5FF369A}" srcOrd="0" destOrd="0" presId="urn:microsoft.com/office/officeart/2005/8/layout/hierarchy6"/>
    <dgm:cxn modelId="{F5A7BA72-280A-4ACB-BEF7-A507A0D8743B}" srcId="{C934CAB1-B0CE-4BA1-8A7F-D56EF9DAA710}" destId="{19EFA136-E67C-4D4D-A12C-69ED0D676D45}" srcOrd="1" destOrd="0" parTransId="{2878C12D-5DFF-444D-9041-D2553ACA9FE5}" sibTransId="{9A82644F-1926-4292-96B3-D3D997EDC67B}"/>
    <dgm:cxn modelId="{38341F73-6FAF-4E9A-99C3-0E848B084CEC}" srcId="{C934CAB1-B0CE-4BA1-8A7F-D56EF9DAA710}" destId="{B55800B7-9302-4FED-AAA7-4E99FAD7BCFF}" srcOrd="2" destOrd="0" parTransId="{04EFBE37-6E6E-4D1D-8FDB-A7910E596982}" sibTransId="{50D32850-979B-4C7D-87AF-14A64FE56E6A}"/>
    <dgm:cxn modelId="{84F18C73-BBDB-4548-9C30-79D5AD5A944B}" type="presOf" srcId="{A3A2BF02-C83A-46D1-87D2-9BAE5CD6A9B0}" destId="{3786E858-7BD7-468F-8E97-6266CC4BDA53}" srcOrd="0" destOrd="0" presId="urn:microsoft.com/office/officeart/2005/8/layout/hierarchy6"/>
    <dgm:cxn modelId="{8B7AC753-ABA8-4C24-9AD7-75D428B8DF28}" srcId="{19EFA136-E67C-4D4D-A12C-69ED0D676D45}" destId="{62C78AAF-0D94-48FD-8C5B-E9D55D233319}" srcOrd="0" destOrd="0" parTransId="{1AD217FD-1157-41CF-BE81-4DBB24CA7A9F}" sibTransId="{2DCD4E61-4CF4-4E19-AB7F-B3E0A3FDA9A5}"/>
    <dgm:cxn modelId="{9FE36D79-159E-4D72-948B-81EFB71E0C5B}" type="presOf" srcId="{AFC89223-B810-456E-BD39-BEADBD7DA8C7}" destId="{92BB0078-E1B2-42D4-BB32-CB69FAD73FB2}" srcOrd="0" destOrd="0" presId="urn:microsoft.com/office/officeart/2005/8/layout/hierarchy6"/>
    <dgm:cxn modelId="{036A3885-85A8-44E3-AAEC-99C188827789}" type="presOf" srcId="{04EFBE37-6E6E-4D1D-8FDB-A7910E596982}" destId="{0D31774B-97D9-4C85-904B-A19A00EA05C7}" srcOrd="0" destOrd="0" presId="urn:microsoft.com/office/officeart/2005/8/layout/hierarchy6"/>
    <dgm:cxn modelId="{9DD96486-7D4E-4EEE-8142-D0194BDE4FE1}" type="presOf" srcId="{62C78AAF-0D94-48FD-8C5B-E9D55D233319}" destId="{1988CBB3-7944-47FE-8FE6-185E36166B9E}" srcOrd="0" destOrd="0" presId="urn:microsoft.com/office/officeart/2005/8/layout/hierarchy6"/>
    <dgm:cxn modelId="{2A805B8B-D18A-48D9-8136-97B08DD3C645}" srcId="{C934CAB1-B0CE-4BA1-8A7F-D56EF9DAA710}" destId="{A18CE64B-255C-4552-9E3A-70F137754C8F}" srcOrd="0" destOrd="0" parTransId="{1796E1AF-2D10-41F7-981F-856EB0A51449}" sibTransId="{D068A994-5540-498B-AC1A-0F20E2A9E99C}"/>
    <dgm:cxn modelId="{D244AD91-6F28-4030-9022-8B5D6D2CB99F}" srcId="{37B2BDE2-E9EE-41F3-833E-9926D52F5397}" destId="{AFC89223-B810-456E-BD39-BEADBD7DA8C7}" srcOrd="0" destOrd="0" parTransId="{061C7633-A329-47CB-AED4-E203232F1741}" sibTransId="{61DE04F9-D745-4CAC-ADD8-315FC55E62F6}"/>
    <dgm:cxn modelId="{FC8722A6-278B-4455-ADB6-0673B57C0A88}" srcId="{A3A2BF02-C83A-46D1-87D2-9BAE5CD6A9B0}" destId="{C934CAB1-B0CE-4BA1-8A7F-D56EF9DAA710}" srcOrd="1" destOrd="0" parTransId="{2B6418DC-4B13-417F-80C5-AE054CCE2B8A}" sibTransId="{22FF0A8F-8756-4A28-8A85-F15FF70DBF96}"/>
    <dgm:cxn modelId="{78098CAE-5995-4B43-93DB-78AD73CD36AD}" srcId="{A3A2BF02-C83A-46D1-87D2-9BAE5CD6A9B0}" destId="{E2D74570-77F7-4709-8E8B-0C799CFE5D09}" srcOrd="2" destOrd="0" parTransId="{BBDF7E3B-8805-4003-B0C9-1A010966DF1F}" sibTransId="{11005146-455B-4900-B590-30C368AF31BA}"/>
    <dgm:cxn modelId="{B92232B5-80C5-4981-AF98-77B4254FD54A}" srcId="{828FDF7F-A340-4E02-824A-C7835826006B}" destId="{A3A2BF02-C83A-46D1-87D2-9BAE5CD6A9B0}" srcOrd="0" destOrd="0" parTransId="{97CE4A5F-0286-45DF-B7D6-8DD0860DAB1D}" sibTransId="{D3746498-CD2C-4F55-8B88-84B58C4A9A54}"/>
    <dgm:cxn modelId="{8DAEC6B7-2E56-4C12-8594-AA5A0BD56FC3}" srcId="{A3A2BF02-C83A-46D1-87D2-9BAE5CD6A9B0}" destId="{37B2BDE2-E9EE-41F3-833E-9926D52F5397}" srcOrd="3" destOrd="0" parTransId="{C3462101-2D4F-4AFB-BAE2-57C6EC4EED1D}" sibTransId="{34AF9AAD-F9E9-4A09-8898-D40AA318BCEB}"/>
    <dgm:cxn modelId="{A7BA13CD-27D6-4595-8A47-3E3A3DF43DA6}" type="presOf" srcId="{37B2BDE2-E9EE-41F3-833E-9926D52F5397}" destId="{8FEE5148-6418-4FE6-830C-716AF5707807}" srcOrd="0" destOrd="0" presId="urn:microsoft.com/office/officeart/2005/8/layout/hierarchy6"/>
    <dgm:cxn modelId="{39B4AAD0-AA25-45E0-BEA6-84A85C42D4D4}" type="presOf" srcId="{E2D74570-77F7-4709-8E8B-0C799CFE5D09}" destId="{4677B740-0888-4388-B407-D84F17B8B1A0}" srcOrd="0" destOrd="0" presId="urn:microsoft.com/office/officeart/2005/8/layout/hierarchy6"/>
    <dgm:cxn modelId="{03976ED2-7B04-4FCF-8213-4B2E6A9C1AC5}" type="presOf" srcId="{C3462101-2D4F-4AFB-BAE2-57C6EC4EED1D}" destId="{8BC0205D-449C-427D-B6F9-88193F6B6F02}" srcOrd="0" destOrd="0" presId="urn:microsoft.com/office/officeart/2005/8/layout/hierarchy6"/>
    <dgm:cxn modelId="{E9DC5BD7-4435-456F-8A7D-DB9CF50C8776}" type="presOf" srcId="{2878C12D-5DFF-444D-9041-D2553ACA9FE5}" destId="{72C5D58B-D15D-4A72-A496-764BDAB95F92}" srcOrd="0" destOrd="0" presId="urn:microsoft.com/office/officeart/2005/8/layout/hierarchy6"/>
    <dgm:cxn modelId="{A2118DE9-8EC4-4C6E-92E8-F5E530766AB9}" type="presOf" srcId="{BE5FA559-CF39-4A70-AA9A-B28C5F86812D}" destId="{8197C77B-01DA-4567-B3F5-EBBE105DD334}" srcOrd="0" destOrd="0" presId="urn:microsoft.com/office/officeart/2005/8/layout/hierarchy6"/>
    <dgm:cxn modelId="{F5AE48F1-9920-4AAE-946A-12470C78F198}" type="presOf" srcId="{B55800B7-9302-4FED-AAA7-4E99FAD7BCFF}" destId="{8D7FDF5D-83E1-496F-93D1-BDFB25C41BF3}" srcOrd="0" destOrd="0" presId="urn:microsoft.com/office/officeart/2005/8/layout/hierarchy6"/>
    <dgm:cxn modelId="{6D4A74F5-BD94-4F9A-A285-0CA796548DA5}" type="presOf" srcId="{BBDF7E3B-8805-4003-B0C9-1A010966DF1F}" destId="{DC5D4BA0-A596-4628-903E-41894F4B112C}" srcOrd="0" destOrd="0" presId="urn:microsoft.com/office/officeart/2005/8/layout/hierarchy6"/>
    <dgm:cxn modelId="{6D520DF6-E13E-4BE2-8FFE-23F22B8239FB}" type="presOf" srcId="{C934CAB1-B0CE-4BA1-8A7F-D56EF9DAA710}" destId="{4BA792EA-C015-4D46-96A2-DB2B3AA98D25}" srcOrd="0" destOrd="0" presId="urn:microsoft.com/office/officeart/2005/8/layout/hierarchy6"/>
    <dgm:cxn modelId="{CEC09DF8-93AB-4C2F-B749-3AC92CE9B73C}" srcId="{A3A2BF02-C83A-46D1-87D2-9BAE5CD6A9B0}" destId="{25B49082-A2C8-45A0-8351-9D4339FC0001}" srcOrd="0" destOrd="0" parTransId="{F4E5EC13-26CE-46CD-9AD0-B2A2AB8B5963}" sibTransId="{E2D29CE6-2B4D-46D5-A9A7-45B848BBDE4D}"/>
    <dgm:cxn modelId="{5F646AF9-ECC9-4F87-97D6-4086949A0679}" type="presOf" srcId="{25B49082-A2C8-45A0-8351-9D4339FC0001}" destId="{5E94B946-71BC-436B-A1E7-9EF622A71173}" srcOrd="0" destOrd="0" presId="urn:microsoft.com/office/officeart/2005/8/layout/hierarchy6"/>
    <dgm:cxn modelId="{B85FD4F9-369B-4789-B3CC-50C1CA6C1486}" type="presOf" srcId="{F4E5EC13-26CE-46CD-9AD0-B2A2AB8B5963}" destId="{56C6092C-4953-4CBD-A316-86C29B61B4AF}" srcOrd="0" destOrd="0" presId="urn:microsoft.com/office/officeart/2005/8/layout/hierarchy6"/>
    <dgm:cxn modelId="{4ABDE14D-EA53-4125-9EF8-F4428581E97C}" type="presParOf" srcId="{DC355FF0-6EA0-4ACC-83A8-FA6E98E36FED}" destId="{B66E94A8-0B21-4A6A-AF18-97A4C0B342CC}" srcOrd="0" destOrd="0" presId="urn:microsoft.com/office/officeart/2005/8/layout/hierarchy6"/>
    <dgm:cxn modelId="{844EA92C-0E79-44A4-A781-D825038C422D}" type="presParOf" srcId="{B66E94A8-0B21-4A6A-AF18-97A4C0B342CC}" destId="{5136198E-B66B-4DF6-A8B8-1788CD3027F7}" srcOrd="0" destOrd="0" presId="urn:microsoft.com/office/officeart/2005/8/layout/hierarchy6"/>
    <dgm:cxn modelId="{C1174B39-9848-4B83-9902-15CB965332D9}" type="presParOf" srcId="{5136198E-B66B-4DF6-A8B8-1788CD3027F7}" destId="{B2F5B264-00FF-4940-A252-D9465F36E86D}" srcOrd="0" destOrd="0" presId="urn:microsoft.com/office/officeart/2005/8/layout/hierarchy6"/>
    <dgm:cxn modelId="{8280BADE-8140-4F3B-AF83-D752FD20E720}" type="presParOf" srcId="{B2F5B264-00FF-4940-A252-D9465F36E86D}" destId="{3786E858-7BD7-468F-8E97-6266CC4BDA53}" srcOrd="0" destOrd="0" presId="urn:microsoft.com/office/officeart/2005/8/layout/hierarchy6"/>
    <dgm:cxn modelId="{54BB7499-278F-4F4D-9E8E-14AE844E27B5}" type="presParOf" srcId="{B2F5B264-00FF-4940-A252-D9465F36E86D}" destId="{86307783-33CE-42F7-A7D6-07CC1EEEDB89}" srcOrd="1" destOrd="0" presId="urn:microsoft.com/office/officeart/2005/8/layout/hierarchy6"/>
    <dgm:cxn modelId="{115781E5-3A40-4CDC-B778-5DC4FA2E5ED3}" type="presParOf" srcId="{86307783-33CE-42F7-A7D6-07CC1EEEDB89}" destId="{56C6092C-4953-4CBD-A316-86C29B61B4AF}" srcOrd="0" destOrd="0" presId="urn:microsoft.com/office/officeart/2005/8/layout/hierarchy6"/>
    <dgm:cxn modelId="{044549B6-192A-4B7A-9CC0-F6050BCF0A15}" type="presParOf" srcId="{86307783-33CE-42F7-A7D6-07CC1EEEDB89}" destId="{A916D496-1E28-43EF-BB3F-88679B5D003C}" srcOrd="1" destOrd="0" presId="urn:microsoft.com/office/officeart/2005/8/layout/hierarchy6"/>
    <dgm:cxn modelId="{C938227B-6B3F-4E1B-8A46-9F047A04C3BE}" type="presParOf" srcId="{A916D496-1E28-43EF-BB3F-88679B5D003C}" destId="{5E94B946-71BC-436B-A1E7-9EF622A71173}" srcOrd="0" destOrd="0" presId="urn:microsoft.com/office/officeart/2005/8/layout/hierarchy6"/>
    <dgm:cxn modelId="{2B589543-5420-4FB0-9D88-15CC78A4456A}" type="presParOf" srcId="{A916D496-1E28-43EF-BB3F-88679B5D003C}" destId="{3B97BE7C-12FA-4D76-9A14-A01CDDA30EFD}" srcOrd="1" destOrd="0" presId="urn:microsoft.com/office/officeart/2005/8/layout/hierarchy6"/>
    <dgm:cxn modelId="{52550D99-F513-4441-A2CF-F4559EA84A7B}" type="presParOf" srcId="{86307783-33CE-42F7-A7D6-07CC1EEEDB89}" destId="{7B2CC834-A777-4F84-826E-95716E561E06}" srcOrd="2" destOrd="0" presId="urn:microsoft.com/office/officeart/2005/8/layout/hierarchy6"/>
    <dgm:cxn modelId="{A193C37F-AC4D-4714-9994-4E6994E12047}" type="presParOf" srcId="{86307783-33CE-42F7-A7D6-07CC1EEEDB89}" destId="{E965516D-9002-4D73-A45D-9D1FFC9B9210}" srcOrd="3" destOrd="0" presId="urn:microsoft.com/office/officeart/2005/8/layout/hierarchy6"/>
    <dgm:cxn modelId="{BDF6DB49-2E9F-4687-A5C5-6732549F2677}" type="presParOf" srcId="{E965516D-9002-4D73-A45D-9D1FFC9B9210}" destId="{4BA792EA-C015-4D46-96A2-DB2B3AA98D25}" srcOrd="0" destOrd="0" presId="urn:microsoft.com/office/officeart/2005/8/layout/hierarchy6"/>
    <dgm:cxn modelId="{B75F4F38-2A5F-454C-AC27-6403D8D473AC}" type="presParOf" srcId="{E965516D-9002-4D73-A45D-9D1FFC9B9210}" destId="{2C7714A7-5D8B-4882-BEE2-FF0A27E742A0}" srcOrd="1" destOrd="0" presId="urn:microsoft.com/office/officeart/2005/8/layout/hierarchy6"/>
    <dgm:cxn modelId="{4E71C51B-0EA8-4533-81ED-469AF284CC8F}" type="presParOf" srcId="{2C7714A7-5D8B-4882-BEE2-FF0A27E742A0}" destId="{9995B043-FC89-4F7A-95BD-02F58EA48367}" srcOrd="0" destOrd="0" presId="urn:microsoft.com/office/officeart/2005/8/layout/hierarchy6"/>
    <dgm:cxn modelId="{85328F27-DDAC-4D31-B544-4E34EA0FF204}" type="presParOf" srcId="{2C7714A7-5D8B-4882-BEE2-FF0A27E742A0}" destId="{306F2248-0557-48E3-8CA3-934309E5B440}" srcOrd="1" destOrd="0" presId="urn:microsoft.com/office/officeart/2005/8/layout/hierarchy6"/>
    <dgm:cxn modelId="{B6155A79-C846-4912-98C4-088EA5301F25}" type="presParOf" srcId="{306F2248-0557-48E3-8CA3-934309E5B440}" destId="{D25B4AAA-8BE3-45AB-A785-4472175B9D13}" srcOrd="0" destOrd="0" presId="urn:microsoft.com/office/officeart/2005/8/layout/hierarchy6"/>
    <dgm:cxn modelId="{CA037306-5393-432C-A82A-07238F3A1338}" type="presParOf" srcId="{306F2248-0557-48E3-8CA3-934309E5B440}" destId="{D6A7C6B7-EA2E-4DC6-B5A3-3607AAD09899}" srcOrd="1" destOrd="0" presId="urn:microsoft.com/office/officeart/2005/8/layout/hierarchy6"/>
    <dgm:cxn modelId="{C23D63F7-6D2D-47A3-9DDE-02D81FC45929}" type="presParOf" srcId="{2C7714A7-5D8B-4882-BEE2-FF0A27E742A0}" destId="{72C5D58B-D15D-4A72-A496-764BDAB95F92}" srcOrd="2" destOrd="0" presId="urn:microsoft.com/office/officeart/2005/8/layout/hierarchy6"/>
    <dgm:cxn modelId="{2A5AF7C5-FD6C-4498-9BDA-44C515A2BE3C}" type="presParOf" srcId="{2C7714A7-5D8B-4882-BEE2-FF0A27E742A0}" destId="{E00D0D73-1614-41C0-8B6B-2FFA3E398C8A}" srcOrd="3" destOrd="0" presId="urn:microsoft.com/office/officeart/2005/8/layout/hierarchy6"/>
    <dgm:cxn modelId="{E5F197EF-F82F-4A04-819F-3675291A6D22}" type="presParOf" srcId="{E00D0D73-1614-41C0-8B6B-2FFA3E398C8A}" destId="{5DBE1547-2666-440D-B084-AC917F01B25A}" srcOrd="0" destOrd="0" presId="urn:microsoft.com/office/officeart/2005/8/layout/hierarchy6"/>
    <dgm:cxn modelId="{87B1C475-B31E-49FA-A8C6-E1CD7D706E41}" type="presParOf" srcId="{E00D0D73-1614-41C0-8B6B-2FFA3E398C8A}" destId="{EF01F412-E999-477F-8AD7-4932B3FF3F09}" srcOrd="1" destOrd="0" presId="urn:microsoft.com/office/officeart/2005/8/layout/hierarchy6"/>
    <dgm:cxn modelId="{AD7B0601-ABB5-41BE-AFC9-84968203317C}" type="presParOf" srcId="{EF01F412-E999-477F-8AD7-4932B3FF3F09}" destId="{CB15D2A7-1FFB-49E9-A78F-3C781F1C59E0}" srcOrd="0" destOrd="0" presId="urn:microsoft.com/office/officeart/2005/8/layout/hierarchy6"/>
    <dgm:cxn modelId="{C31626BB-01C7-4FA1-8ED9-995022DFF0D5}" type="presParOf" srcId="{EF01F412-E999-477F-8AD7-4932B3FF3F09}" destId="{2483A447-049C-4B58-983A-18FBBFA4D069}" srcOrd="1" destOrd="0" presId="urn:microsoft.com/office/officeart/2005/8/layout/hierarchy6"/>
    <dgm:cxn modelId="{E7B510DE-2782-48AF-A3F7-CED8E7F202CA}" type="presParOf" srcId="{2483A447-049C-4B58-983A-18FBBFA4D069}" destId="{1988CBB3-7944-47FE-8FE6-185E36166B9E}" srcOrd="0" destOrd="0" presId="urn:microsoft.com/office/officeart/2005/8/layout/hierarchy6"/>
    <dgm:cxn modelId="{3EAD024D-B2E5-40D8-91FB-A35E53AFF887}" type="presParOf" srcId="{2483A447-049C-4B58-983A-18FBBFA4D069}" destId="{426CC031-DBE4-405E-9CFC-ACA9090DBB21}" srcOrd="1" destOrd="0" presId="urn:microsoft.com/office/officeart/2005/8/layout/hierarchy6"/>
    <dgm:cxn modelId="{FE5EC381-F2FD-4743-B300-C713F22C5E42}" type="presParOf" srcId="{2C7714A7-5D8B-4882-BEE2-FF0A27E742A0}" destId="{0D31774B-97D9-4C85-904B-A19A00EA05C7}" srcOrd="4" destOrd="0" presId="urn:microsoft.com/office/officeart/2005/8/layout/hierarchy6"/>
    <dgm:cxn modelId="{AEFCB5D4-D0DA-47C2-8298-35C79EE42BA4}" type="presParOf" srcId="{2C7714A7-5D8B-4882-BEE2-FF0A27E742A0}" destId="{D909B734-E451-4B1E-8EEC-EDD8F586C9E9}" srcOrd="5" destOrd="0" presId="urn:microsoft.com/office/officeart/2005/8/layout/hierarchy6"/>
    <dgm:cxn modelId="{4E1E2E3D-6122-43C6-A091-65F6D95BB5E2}" type="presParOf" srcId="{D909B734-E451-4B1E-8EEC-EDD8F586C9E9}" destId="{8D7FDF5D-83E1-496F-93D1-BDFB25C41BF3}" srcOrd="0" destOrd="0" presId="urn:microsoft.com/office/officeart/2005/8/layout/hierarchy6"/>
    <dgm:cxn modelId="{FC99373F-0EB0-49CB-8664-146BB7F53C66}" type="presParOf" srcId="{D909B734-E451-4B1E-8EEC-EDD8F586C9E9}" destId="{8C88FC7F-A252-4E21-B230-D1F5598DA8F2}" srcOrd="1" destOrd="0" presId="urn:microsoft.com/office/officeart/2005/8/layout/hierarchy6"/>
    <dgm:cxn modelId="{BEB3C27F-C631-436F-B480-52A1421BBFE9}" type="presParOf" srcId="{86307783-33CE-42F7-A7D6-07CC1EEEDB89}" destId="{DC5D4BA0-A596-4628-903E-41894F4B112C}" srcOrd="4" destOrd="0" presId="urn:microsoft.com/office/officeart/2005/8/layout/hierarchy6"/>
    <dgm:cxn modelId="{F8A726D1-0075-4D88-B3DB-127D66ADAA15}" type="presParOf" srcId="{86307783-33CE-42F7-A7D6-07CC1EEEDB89}" destId="{BD8FAC37-E986-45ED-9F75-F11284B1E60F}" srcOrd="5" destOrd="0" presId="urn:microsoft.com/office/officeart/2005/8/layout/hierarchy6"/>
    <dgm:cxn modelId="{EE7D5C68-6AB9-4FD7-82D7-1FDBF16D696F}" type="presParOf" srcId="{BD8FAC37-E986-45ED-9F75-F11284B1E60F}" destId="{4677B740-0888-4388-B407-D84F17B8B1A0}" srcOrd="0" destOrd="0" presId="urn:microsoft.com/office/officeart/2005/8/layout/hierarchy6"/>
    <dgm:cxn modelId="{A47B8957-9A51-43B4-9DAA-FDD6B112515C}" type="presParOf" srcId="{BD8FAC37-E986-45ED-9F75-F11284B1E60F}" destId="{3B522BE5-9F7B-4A54-B694-B16A5B7DD6E9}" srcOrd="1" destOrd="0" presId="urn:microsoft.com/office/officeart/2005/8/layout/hierarchy6"/>
    <dgm:cxn modelId="{84F41608-AC8E-4283-8E85-556AC71A24BB}" type="presParOf" srcId="{86307783-33CE-42F7-A7D6-07CC1EEEDB89}" destId="{8BC0205D-449C-427D-B6F9-88193F6B6F02}" srcOrd="6" destOrd="0" presId="urn:microsoft.com/office/officeart/2005/8/layout/hierarchy6"/>
    <dgm:cxn modelId="{A3FC98C6-00CC-4DEB-B7BD-2491C3DA4553}" type="presParOf" srcId="{86307783-33CE-42F7-A7D6-07CC1EEEDB89}" destId="{C75BDD03-B12C-489C-BDF7-02B4DBA299B9}" srcOrd="7" destOrd="0" presId="urn:microsoft.com/office/officeart/2005/8/layout/hierarchy6"/>
    <dgm:cxn modelId="{A78F877D-81AC-4194-B9EA-6BD74A2929D2}" type="presParOf" srcId="{C75BDD03-B12C-489C-BDF7-02B4DBA299B9}" destId="{8FEE5148-6418-4FE6-830C-716AF5707807}" srcOrd="0" destOrd="0" presId="urn:microsoft.com/office/officeart/2005/8/layout/hierarchy6"/>
    <dgm:cxn modelId="{E00C22D1-33EF-436B-AB6A-5AFB110029D9}" type="presParOf" srcId="{C75BDD03-B12C-489C-BDF7-02B4DBA299B9}" destId="{2E918D5F-0E75-4E4D-BBA6-00D5A236F1A5}" srcOrd="1" destOrd="0" presId="urn:microsoft.com/office/officeart/2005/8/layout/hierarchy6"/>
    <dgm:cxn modelId="{C567E59E-A2FB-4C03-AA96-E669C1FD4D67}" type="presParOf" srcId="{2E918D5F-0E75-4E4D-BBA6-00D5A236F1A5}" destId="{84A2DDC7-7365-4D0F-AB36-3F69E5FF369A}" srcOrd="0" destOrd="0" presId="urn:microsoft.com/office/officeart/2005/8/layout/hierarchy6"/>
    <dgm:cxn modelId="{549F44A3-03A2-4404-8EA0-A73855A26BF3}" type="presParOf" srcId="{2E918D5F-0E75-4E4D-BBA6-00D5A236F1A5}" destId="{3DFCFC49-4FE9-429F-939B-0EE7C94503A7}" srcOrd="1" destOrd="0" presId="urn:microsoft.com/office/officeart/2005/8/layout/hierarchy6"/>
    <dgm:cxn modelId="{2D8A063B-FEDB-4479-95C1-85BDD949F438}" type="presParOf" srcId="{3DFCFC49-4FE9-429F-939B-0EE7C94503A7}" destId="{92BB0078-E1B2-42D4-BB32-CB69FAD73FB2}" srcOrd="0" destOrd="0" presId="urn:microsoft.com/office/officeart/2005/8/layout/hierarchy6"/>
    <dgm:cxn modelId="{50271BF6-829D-471E-96F0-58C1F76AF7B4}" type="presParOf" srcId="{3DFCFC49-4FE9-429F-939B-0EE7C94503A7}" destId="{7037149F-64E0-4C91-8709-F2EAFBCA9809}" srcOrd="1" destOrd="0" presId="urn:microsoft.com/office/officeart/2005/8/layout/hierarchy6"/>
    <dgm:cxn modelId="{03BB1B7C-C919-459C-B168-A903923C55D7}" type="presParOf" srcId="{2E918D5F-0E75-4E4D-BBA6-00D5A236F1A5}" destId="{B46A8D3A-CDBC-46FC-B8D9-DE470890B9A9}" srcOrd="2" destOrd="0" presId="urn:microsoft.com/office/officeart/2005/8/layout/hierarchy6"/>
    <dgm:cxn modelId="{22DD4785-29AE-4F69-9977-7C8139623964}" type="presParOf" srcId="{2E918D5F-0E75-4E4D-BBA6-00D5A236F1A5}" destId="{4B1152B7-ADA2-4937-847E-134786160004}" srcOrd="3" destOrd="0" presId="urn:microsoft.com/office/officeart/2005/8/layout/hierarchy6"/>
    <dgm:cxn modelId="{54A6CF78-134A-4C6D-8677-F886CA8BBFDD}" type="presParOf" srcId="{4B1152B7-ADA2-4937-847E-134786160004}" destId="{8197C77B-01DA-4567-B3F5-EBBE105DD334}" srcOrd="0" destOrd="0" presId="urn:microsoft.com/office/officeart/2005/8/layout/hierarchy6"/>
    <dgm:cxn modelId="{921D6A9C-2400-4E83-94BE-4A6377D31DE1}" type="presParOf" srcId="{4B1152B7-ADA2-4937-847E-134786160004}" destId="{609C1C14-1F14-4D20-B991-ECBA261B6CA3}" srcOrd="1" destOrd="0" presId="urn:microsoft.com/office/officeart/2005/8/layout/hierarchy6"/>
    <dgm:cxn modelId="{BD283F06-1EBD-43B3-B18F-7EAD5CB128CB}" type="presParOf" srcId="{609C1C14-1F14-4D20-B991-ECBA261B6CA3}" destId="{8736C219-E754-4953-AAB6-E280E9815F07}" srcOrd="0" destOrd="0" presId="urn:microsoft.com/office/officeart/2005/8/layout/hierarchy6"/>
    <dgm:cxn modelId="{585DFB4D-3764-4B03-91EE-E291974D1AA8}" type="presParOf" srcId="{609C1C14-1F14-4D20-B991-ECBA261B6CA3}" destId="{625F770B-D565-4561-A051-CE301EB5ECF1}" srcOrd="1" destOrd="0" presId="urn:microsoft.com/office/officeart/2005/8/layout/hierarchy6"/>
    <dgm:cxn modelId="{1EFFB42D-912A-4EB0-B278-E979A57048B3}" type="presParOf" srcId="{625F770B-D565-4561-A051-CE301EB5ECF1}" destId="{EF622EB3-6B80-4DCF-9706-DCC53C3C152E}" srcOrd="0" destOrd="0" presId="urn:microsoft.com/office/officeart/2005/8/layout/hierarchy6"/>
    <dgm:cxn modelId="{4E9F32B3-0F51-453C-B2ED-DFDA6F8634A1}" type="presParOf" srcId="{625F770B-D565-4561-A051-CE301EB5ECF1}" destId="{44596AB5-A4B6-42FF-B939-90EA0E13BC71}" srcOrd="1" destOrd="0" presId="urn:microsoft.com/office/officeart/2005/8/layout/hierarchy6"/>
    <dgm:cxn modelId="{01D3F7BC-4BE3-40ED-859C-5568394C1787}" type="presParOf" srcId="{2E918D5F-0E75-4E4D-BBA6-00D5A236F1A5}" destId="{1C350269-A9C4-4CD0-B283-49D8CBE8ADC1}" srcOrd="4" destOrd="0" presId="urn:microsoft.com/office/officeart/2005/8/layout/hierarchy6"/>
    <dgm:cxn modelId="{4EF8DDF5-E312-434F-90FE-FC3ED397D5D7}" type="presParOf" srcId="{2E918D5F-0E75-4E4D-BBA6-00D5A236F1A5}" destId="{E06BAC49-44ED-465F-8015-2D4B1319689B}" srcOrd="5" destOrd="0" presId="urn:microsoft.com/office/officeart/2005/8/layout/hierarchy6"/>
    <dgm:cxn modelId="{CB466717-3CBE-4192-A6B3-E87DFC84E328}" type="presParOf" srcId="{E06BAC49-44ED-465F-8015-2D4B1319689B}" destId="{97CDF66F-7732-4A0B-90B7-3948A592B61E}" srcOrd="0" destOrd="0" presId="urn:microsoft.com/office/officeart/2005/8/layout/hierarchy6"/>
    <dgm:cxn modelId="{441E3C03-A8B4-4A0D-822F-E2E348ED25BC}" type="presParOf" srcId="{E06BAC49-44ED-465F-8015-2D4B1319689B}" destId="{8B904AEC-C47B-4425-BDB9-7722B07F77B4}" srcOrd="1" destOrd="0" presId="urn:microsoft.com/office/officeart/2005/8/layout/hierarchy6"/>
    <dgm:cxn modelId="{E53CFB7F-5393-4036-853B-A375B665554E}" type="presParOf" srcId="{DC355FF0-6EA0-4ACC-83A8-FA6E98E36FED}" destId="{B869E711-5C21-4464-87DC-7F7ED21DCB45}" srcOrd="1" destOrd="0" presId="urn:microsoft.com/office/officeart/2005/8/layout/hierarchy6"/>
  </dgm:cxnLst>
  <dgm:bg>
    <a:noFill/>
    <a:effectLst>
      <a:outerShdw blurRad="50800" dist="38100" dir="2700000" algn="tl" rotWithShape="0">
        <a:prstClr val="black">
          <a:alpha val="40000"/>
        </a:prstClr>
      </a:outerShdw>
    </a:effectLst>
  </dgm:bg>
  <dgm:whole>
    <a:ln>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8FDF7F-A340-4E02-824A-C7835826006B}" type="doc">
      <dgm:prSet loTypeId="urn:microsoft.com/office/officeart/2005/8/layout/hierarchy6" loCatId="hierarchy" qsTypeId="urn:microsoft.com/office/officeart/2005/8/quickstyle/simple3" qsCatId="simple" csTypeId="urn:microsoft.com/office/officeart/2005/8/colors/accent1_2" csCatId="accent1" phldr="1"/>
      <dgm:spPr/>
      <dgm:t>
        <a:bodyPr/>
        <a:lstStyle/>
        <a:p>
          <a:endParaRPr lang="sk-SK"/>
        </a:p>
      </dgm:t>
    </dgm:pt>
    <dgm:pt modelId="{A3A2BF02-C83A-46D1-87D2-9BAE5CD6A9B0}">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body</a:t>
          </a:r>
        </a:p>
      </dgm:t>
    </dgm:pt>
    <dgm:pt modelId="{97CE4A5F-0286-45DF-B7D6-8DD0860DAB1D}" type="parTrans" cxnId="{B92232B5-80C5-4981-AF98-77B4254FD54A}">
      <dgm:prSet/>
      <dgm:spPr/>
      <dgm:t>
        <a:bodyPr/>
        <a:lstStyle/>
        <a:p>
          <a:endParaRPr lang="sk-SK" sz="1400"/>
        </a:p>
      </dgm:t>
    </dgm:pt>
    <dgm:pt modelId="{D3746498-CD2C-4F55-8B88-84B58C4A9A54}" type="sibTrans" cxnId="{B92232B5-80C5-4981-AF98-77B4254FD54A}">
      <dgm:prSet/>
      <dgm:spPr/>
      <dgm:t>
        <a:bodyPr/>
        <a:lstStyle/>
        <a:p>
          <a:endParaRPr lang="sk-SK" sz="1400"/>
        </a:p>
      </dgm:t>
    </dgm:pt>
    <dgm:pt modelId="{25B49082-A2C8-45A0-8351-9D4339FC0001}">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h1</a:t>
          </a:r>
        </a:p>
      </dgm:t>
    </dgm:pt>
    <dgm:pt modelId="{F4E5EC13-26CE-46CD-9AD0-B2A2AB8B5963}" type="parTrans" cxnId="{CEC09DF8-93AB-4C2F-B749-3AC92CE9B73C}">
      <dgm:prSet/>
      <dgm:spPr>
        <a:effectLst>
          <a:outerShdw blurRad="50800" dist="38100" dir="2700000" algn="tl" rotWithShape="0">
            <a:prstClr val="black">
              <a:alpha val="40000"/>
            </a:prstClr>
          </a:outerShdw>
        </a:effectLst>
      </dgm:spPr>
      <dgm:t>
        <a:bodyPr/>
        <a:lstStyle/>
        <a:p>
          <a:endParaRPr lang="sk-SK" sz="1400"/>
        </a:p>
      </dgm:t>
    </dgm:pt>
    <dgm:pt modelId="{E2D29CE6-2B4D-46D5-A9A7-45B848BBDE4D}" type="sibTrans" cxnId="{CEC09DF8-93AB-4C2F-B749-3AC92CE9B73C}">
      <dgm:prSet/>
      <dgm:spPr/>
      <dgm:t>
        <a:bodyPr/>
        <a:lstStyle/>
        <a:p>
          <a:endParaRPr lang="sk-SK" sz="1400"/>
        </a:p>
      </dgm:t>
    </dgm:pt>
    <dgm:pt modelId="{C934CAB1-B0CE-4BA1-8A7F-D56EF9DAA710}">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ol</a:t>
          </a:r>
        </a:p>
      </dgm:t>
    </dgm:pt>
    <dgm:pt modelId="{2B6418DC-4B13-417F-80C5-AE054CCE2B8A}" type="parTrans" cxnId="{FC8722A6-278B-4455-ADB6-0673B57C0A88}">
      <dgm:prSet/>
      <dgm:spPr>
        <a:effectLst>
          <a:outerShdw blurRad="50800" dist="38100" dir="2700000" algn="tl" rotWithShape="0">
            <a:prstClr val="black">
              <a:alpha val="40000"/>
            </a:prstClr>
          </a:outerShdw>
        </a:effectLst>
      </dgm:spPr>
      <dgm:t>
        <a:bodyPr/>
        <a:lstStyle/>
        <a:p>
          <a:endParaRPr lang="sk-SK" sz="1400"/>
        </a:p>
      </dgm:t>
    </dgm:pt>
    <dgm:pt modelId="{22FF0A8F-8756-4A28-8A85-F15FF70DBF96}" type="sibTrans" cxnId="{FC8722A6-278B-4455-ADB6-0673B57C0A88}">
      <dgm:prSet/>
      <dgm:spPr/>
      <dgm:t>
        <a:bodyPr/>
        <a:lstStyle/>
        <a:p>
          <a:endParaRPr lang="sk-SK" sz="1400"/>
        </a:p>
      </dgm:t>
    </dgm:pt>
    <dgm:pt modelId="{E2D74570-77F7-4709-8E8B-0C799CFE5D09}">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h1</a:t>
          </a:r>
        </a:p>
      </dgm:t>
    </dgm:pt>
    <dgm:pt modelId="{BBDF7E3B-8805-4003-B0C9-1A010966DF1F}" type="parTrans" cxnId="{78098CAE-5995-4B43-93DB-78AD73CD36AD}">
      <dgm:prSet/>
      <dgm:spPr>
        <a:effectLst>
          <a:outerShdw blurRad="50800" dist="38100" dir="2700000" algn="tl" rotWithShape="0">
            <a:prstClr val="black">
              <a:alpha val="40000"/>
            </a:prstClr>
          </a:outerShdw>
        </a:effectLst>
      </dgm:spPr>
      <dgm:t>
        <a:bodyPr/>
        <a:lstStyle/>
        <a:p>
          <a:endParaRPr lang="sk-SK" sz="1400"/>
        </a:p>
      </dgm:t>
    </dgm:pt>
    <dgm:pt modelId="{11005146-455B-4900-B590-30C368AF31BA}" type="sibTrans" cxnId="{78098CAE-5995-4B43-93DB-78AD73CD36AD}">
      <dgm:prSet/>
      <dgm:spPr/>
      <dgm:t>
        <a:bodyPr/>
        <a:lstStyle/>
        <a:p>
          <a:endParaRPr lang="sk-SK" sz="1400"/>
        </a:p>
      </dgm:t>
    </dgm:pt>
    <dgm:pt modelId="{37B2BDE2-E9EE-41F3-833E-9926D52F5397}">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ul</a:t>
          </a:r>
        </a:p>
      </dgm:t>
    </dgm:pt>
    <dgm:pt modelId="{C3462101-2D4F-4AFB-BAE2-57C6EC4EED1D}" type="parTrans" cxnId="{8DAEC6B7-2E56-4C12-8594-AA5A0BD56FC3}">
      <dgm:prSet/>
      <dgm:spPr>
        <a:effectLst>
          <a:outerShdw blurRad="50800" dist="38100" dir="2700000" algn="tl" rotWithShape="0">
            <a:prstClr val="black">
              <a:alpha val="40000"/>
            </a:prstClr>
          </a:outerShdw>
        </a:effectLst>
      </dgm:spPr>
      <dgm:t>
        <a:bodyPr/>
        <a:lstStyle/>
        <a:p>
          <a:endParaRPr lang="sk-SK" sz="1400"/>
        </a:p>
      </dgm:t>
    </dgm:pt>
    <dgm:pt modelId="{34AF9AAD-F9E9-4A09-8898-D40AA318BCEB}" type="sibTrans" cxnId="{8DAEC6B7-2E56-4C12-8594-AA5A0BD56FC3}">
      <dgm:prSet/>
      <dgm:spPr/>
      <dgm:t>
        <a:bodyPr/>
        <a:lstStyle/>
        <a:p>
          <a:endParaRPr lang="sk-SK" sz="1400"/>
        </a:p>
      </dgm:t>
    </dgm:pt>
    <dgm:pt modelId="{AFC89223-B810-456E-BD39-BEADBD7DA8C7}">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061C7633-A329-47CB-AED4-E203232F1741}" type="parTrans" cxnId="{D244AD91-6F28-4030-9022-8B5D6D2CB99F}">
      <dgm:prSet/>
      <dgm:spPr>
        <a:effectLst>
          <a:outerShdw blurRad="50800" dist="38100" dir="2700000" algn="tl" rotWithShape="0">
            <a:prstClr val="black">
              <a:alpha val="40000"/>
            </a:prstClr>
          </a:outerShdw>
        </a:effectLst>
      </dgm:spPr>
      <dgm:t>
        <a:bodyPr/>
        <a:lstStyle/>
        <a:p>
          <a:endParaRPr lang="sk-SK" sz="1400"/>
        </a:p>
      </dgm:t>
    </dgm:pt>
    <dgm:pt modelId="{61DE04F9-D745-4CAC-ADD8-315FC55E62F6}" type="sibTrans" cxnId="{D244AD91-6F28-4030-9022-8B5D6D2CB99F}">
      <dgm:prSet/>
      <dgm:spPr/>
      <dgm:t>
        <a:bodyPr/>
        <a:lstStyle/>
        <a:p>
          <a:endParaRPr lang="sk-SK" sz="1400"/>
        </a:p>
      </dgm:t>
    </dgm:pt>
    <dgm:pt modelId="{BE5FA559-CF39-4A70-AA9A-B28C5F86812D}">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C3262CF7-1AED-47C2-9F7D-122EFDBA1870}" type="parTrans" cxnId="{05DFD941-D83B-4C73-8E7E-AF2DC33A213A}">
      <dgm:prSet/>
      <dgm:spPr>
        <a:effectLst>
          <a:outerShdw blurRad="50800" dist="38100" dir="2700000" algn="tl" rotWithShape="0">
            <a:prstClr val="black">
              <a:alpha val="40000"/>
            </a:prstClr>
          </a:outerShdw>
        </a:effectLst>
      </dgm:spPr>
      <dgm:t>
        <a:bodyPr/>
        <a:lstStyle/>
        <a:p>
          <a:endParaRPr lang="sk-SK" sz="1400"/>
        </a:p>
      </dgm:t>
    </dgm:pt>
    <dgm:pt modelId="{4B6973DB-56C7-4B06-8085-CB402731C28F}" type="sibTrans" cxnId="{05DFD941-D83B-4C73-8E7E-AF2DC33A213A}">
      <dgm:prSet/>
      <dgm:spPr/>
      <dgm:t>
        <a:bodyPr/>
        <a:lstStyle/>
        <a:p>
          <a:endParaRPr lang="sk-SK" sz="1400"/>
        </a:p>
      </dgm:t>
    </dgm:pt>
    <dgm:pt modelId="{F192D42E-DFE1-45E3-AC5A-A3E46062ADD2}">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62382FF2-1F33-4C4D-90C6-8FD0A1BC69D2}" type="parTrans" cxnId="{B0F71D27-A99C-4136-91EF-99B953618399}">
      <dgm:prSet/>
      <dgm:spPr>
        <a:effectLst>
          <a:outerShdw blurRad="50800" dist="38100" dir="2700000" algn="tl" rotWithShape="0">
            <a:prstClr val="black">
              <a:alpha val="40000"/>
            </a:prstClr>
          </a:outerShdw>
        </a:effectLst>
      </dgm:spPr>
      <dgm:t>
        <a:bodyPr/>
        <a:lstStyle/>
        <a:p>
          <a:endParaRPr lang="sk-SK" sz="1400"/>
        </a:p>
      </dgm:t>
    </dgm:pt>
    <dgm:pt modelId="{8F579472-24E2-476E-BA38-12F7FFFA5E6E}" type="sibTrans" cxnId="{B0F71D27-A99C-4136-91EF-99B953618399}">
      <dgm:prSet/>
      <dgm:spPr/>
      <dgm:t>
        <a:bodyPr/>
        <a:lstStyle/>
        <a:p>
          <a:endParaRPr lang="sk-SK" sz="1400"/>
        </a:p>
      </dgm:t>
    </dgm:pt>
    <dgm:pt modelId="{A18CE64B-255C-4552-9E3A-70F137754C8F}">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1796E1AF-2D10-41F7-981F-856EB0A51449}" type="parTrans" cxnId="{2A805B8B-D18A-48D9-8136-97B08DD3C645}">
      <dgm:prSet/>
      <dgm:spPr>
        <a:effectLst>
          <a:outerShdw blurRad="50800" dist="38100" dir="2700000" algn="tl" rotWithShape="0">
            <a:prstClr val="black">
              <a:alpha val="40000"/>
            </a:prstClr>
          </a:outerShdw>
        </a:effectLst>
      </dgm:spPr>
      <dgm:t>
        <a:bodyPr/>
        <a:lstStyle/>
        <a:p>
          <a:endParaRPr lang="sk-SK" sz="1400"/>
        </a:p>
      </dgm:t>
    </dgm:pt>
    <dgm:pt modelId="{D068A994-5540-498B-AC1A-0F20E2A9E99C}" type="sibTrans" cxnId="{2A805B8B-D18A-48D9-8136-97B08DD3C645}">
      <dgm:prSet/>
      <dgm:spPr/>
      <dgm:t>
        <a:bodyPr/>
        <a:lstStyle/>
        <a:p>
          <a:endParaRPr lang="sk-SK" sz="1400"/>
        </a:p>
      </dgm:t>
    </dgm:pt>
    <dgm:pt modelId="{19EFA136-E67C-4D4D-A12C-69ED0D676D45}">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2878C12D-5DFF-444D-9041-D2553ACA9FE5}" type="parTrans" cxnId="{F5A7BA72-280A-4ACB-BEF7-A507A0D8743B}">
      <dgm:prSet/>
      <dgm:spPr>
        <a:effectLst>
          <a:outerShdw blurRad="50800" dist="38100" dir="2700000" algn="tl" rotWithShape="0">
            <a:prstClr val="black">
              <a:alpha val="40000"/>
            </a:prstClr>
          </a:outerShdw>
        </a:effectLst>
      </dgm:spPr>
      <dgm:t>
        <a:bodyPr/>
        <a:lstStyle/>
        <a:p>
          <a:endParaRPr lang="sk-SK" sz="1400"/>
        </a:p>
      </dgm:t>
    </dgm:pt>
    <dgm:pt modelId="{9A82644F-1926-4292-96B3-D3D997EDC67B}" type="sibTrans" cxnId="{F5A7BA72-280A-4ACB-BEF7-A507A0D8743B}">
      <dgm:prSet/>
      <dgm:spPr/>
      <dgm:t>
        <a:bodyPr/>
        <a:lstStyle/>
        <a:p>
          <a:endParaRPr lang="sk-SK" sz="1400"/>
        </a:p>
      </dgm:t>
    </dgm:pt>
    <dgm:pt modelId="{B55800B7-9302-4FED-AAA7-4E99FAD7BCFF}">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04EFBE37-6E6E-4D1D-8FDB-A7910E596982}" type="parTrans" cxnId="{38341F73-6FAF-4E9A-99C3-0E848B084CEC}">
      <dgm:prSet/>
      <dgm:spPr>
        <a:effectLst>
          <a:outerShdw blurRad="50800" dist="38100" dir="2700000" algn="tl" rotWithShape="0">
            <a:prstClr val="black">
              <a:alpha val="40000"/>
            </a:prstClr>
          </a:outerShdw>
        </a:effectLst>
      </dgm:spPr>
      <dgm:t>
        <a:bodyPr/>
        <a:lstStyle/>
        <a:p>
          <a:endParaRPr lang="sk-SK" sz="1400"/>
        </a:p>
      </dgm:t>
    </dgm:pt>
    <dgm:pt modelId="{50D32850-979B-4C7D-87AF-14A64FE56E6A}" type="sibTrans" cxnId="{38341F73-6FAF-4E9A-99C3-0E848B084CEC}">
      <dgm:prSet/>
      <dgm:spPr/>
      <dgm:t>
        <a:bodyPr/>
        <a:lstStyle/>
        <a:p>
          <a:endParaRPr lang="sk-SK" sz="1400"/>
        </a:p>
      </dgm:t>
    </dgm:pt>
    <dgm:pt modelId="{62C78AAF-0D94-48FD-8C5B-E9D55D233319}">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h1</a:t>
          </a:r>
        </a:p>
      </dgm:t>
    </dgm:pt>
    <dgm:pt modelId="{1AD217FD-1157-41CF-BE81-4DBB24CA7A9F}" type="parTrans" cxnId="{8B7AC753-ABA8-4C24-9AD7-75D428B8DF28}">
      <dgm:prSet/>
      <dgm:spPr>
        <a:effectLst>
          <a:outerShdw blurRad="50800" dist="38100" dir="2700000" algn="tl" rotWithShape="0">
            <a:prstClr val="black">
              <a:alpha val="40000"/>
            </a:prstClr>
          </a:outerShdw>
        </a:effectLst>
      </dgm:spPr>
      <dgm:t>
        <a:bodyPr/>
        <a:lstStyle/>
        <a:p>
          <a:endParaRPr lang="sk-SK" sz="1400"/>
        </a:p>
      </dgm:t>
    </dgm:pt>
    <dgm:pt modelId="{2DCD4E61-4CF4-4E19-AB7F-B3E0A3FDA9A5}" type="sibTrans" cxnId="{8B7AC753-ABA8-4C24-9AD7-75D428B8DF28}">
      <dgm:prSet/>
      <dgm:spPr/>
      <dgm:t>
        <a:bodyPr/>
        <a:lstStyle/>
        <a:p>
          <a:endParaRPr lang="sk-SK" sz="1400"/>
        </a:p>
      </dgm:t>
    </dgm:pt>
    <dgm:pt modelId="{8411D510-646D-44DB-8BE1-B6A90B648323}">
      <dgm:prSet custT="1"/>
      <dgm:spPr>
        <a:noFill/>
        <a:effectLst>
          <a:outerShdw blurRad="50800" dist="38100" dir="2700000" algn="tl" rotWithShape="0">
            <a:prstClr val="black">
              <a:alpha val="40000"/>
            </a:prstClr>
          </a:outerShdw>
        </a:effectLst>
      </dgm:spPr>
      <dgm:t>
        <a:bodyPr/>
        <a:lstStyle/>
        <a:p>
          <a:pPr algn="l"/>
          <a:r>
            <a:rPr lang="sk-SK" sz="1800" b="1" dirty="0"/>
            <a:t>body h1 {</a:t>
          </a:r>
        </a:p>
        <a:p>
          <a:pPr algn="ctr"/>
          <a:r>
            <a:rPr lang="sk-SK" sz="1800" b="1" dirty="0" err="1"/>
            <a:t>color:red</a:t>
          </a:r>
          <a:r>
            <a:rPr lang="en-US" sz="1800" b="1" dirty="0"/>
            <a:t>;</a:t>
          </a:r>
          <a:endParaRPr lang="sk-SK" sz="1800" b="1" dirty="0"/>
        </a:p>
        <a:p>
          <a:pPr algn="l"/>
          <a:r>
            <a:rPr lang="sk-SK" sz="1800" b="1" dirty="0"/>
            <a:t>}</a:t>
          </a:r>
        </a:p>
      </dgm:t>
    </dgm:pt>
    <dgm:pt modelId="{E7ACCC9D-523A-4839-836F-17C84347EF3D}" type="parTrans" cxnId="{D1A5F70A-2131-4B53-9E77-13468C46C54A}">
      <dgm:prSet/>
      <dgm:spPr>
        <a:ln>
          <a:noFill/>
        </a:ln>
        <a:effectLst>
          <a:outerShdw blurRad="50800" dist="38100" dir="2700000" algn="tl" rotWithShape="0">
            <a:prstClr val="black">
              <a:alpha val="40000"/>
            </a:prstClr>
          </a:outerShdw>
        </a:effectLst>
      </dgm:spPr>
      <dgm:t>
        <a:bodyPr/>
        <a:lstStyle/>
        <a:p>
          <a:endParaRPr lang="sk-SK" sz="1400"/>
        </a:p>
      </dgm:t>
    </dgm:pt>
    <dgm:pt modelId="{2A04A28D-66B5-4C12-970F-06FF7145F2CB}" type="sibTrans" cxnId="{D1A5F70A-2131-4B53-9E77-13468C46C54A}">
      <dgm:prSet/>
      <dgm:spPr/>
      <dgm:t>
        <a:bodyPr/>
        <a:lstStyle/>
        <a:p>
          <a:endParaRPr lang="sk-SK" sz="1400"/>
        </a:p>
      </dgm:t>
    </dgm:pt>
    <dgm:pt modelId="{DC355FF0-6EA0-4ACC-83A8-FA6E98E36FED}" type="pres">
      <dgm:prSet presAssocID="{828FDF7F-A340-4E02-824A-C7835826006B}" presName="mainComposite" presStyleCnt="0">
        <dgm:presLayoutVars>
          <dgm:chPref val="1"/>
          <dgm:dir/>
          <dgm:animOne val="branch"/>
          <dgm:animLvl val="lvl"/>
          <dgm:resizeHandles val="exact"/>
        </dgm:presLayoutVars>
      </dgm:prSet>
      <dgm:spPr/>
    </dgm:pt>
    <dgm:pt modelId="{B66E94A8-0B21-4A6A-AF18-97A4C0B342CC}" type="pres">
      <dgm:prSet presAssocID="{828FDF7F-A340-4E02-824A-C7835826006B}" presName="hierFlow" presStyleCnt="0"/>
      <dgm:spPr/>
    </dgm:pt>
    <dgm:pt modelId="{5136198E-B66B-4DF6-A8B8-1788CD3027F7}" type="pres">
      <dgm:prSet presAssocID="{828FDF7F-A340-4E02-824A-C7835826006B}" presName="hierChild1" presStyleCnt="0">
        <dgm:presLayoutVars>
          <dgm:chPref val="1"/>
          <dgm:animOne val="branch"/>
          <dgm:animLvl val="lvl"/>
        </dgm:presLayoutVars>
      </dgm:prSet>
      <dgm:spPr/>
    </dgm:pt>
    <dgm:pt modelId="{B2F5B264-00FF-4940-A252-D9465F36E86D}" type="pres">
      <dgm:prSet presAssocID="{A3A2BF02-C83A-46D1-87D2-9BAE5CD6A9B0}" presName="Name14" presStyleCnt="0"/>
      <dgm:spPr/>
    </dgm:pt>
    <dgm:pt modelId="{3786E858-7BD7-468F-8E97-6266CC4BDA53}" type="pres">
      <dgm:prSet presAssocID="{A3A2BF02-C83A-46D1-87D2-9BAE5CD6A9B0}" presName="level1Shape" presStyleLbl="node0" presStyleIdx="0" presStyleCnt="1" custScaleX="117952" custLinFactNeighborY="-25240">
        <dgm:presLayoutVars>
          <dgm:chPref val="3"/>
        </dgm:presLayoutVars>
      </dgm:prSet>
      <dgm:spPr/>
    </dgm:pt>
    <dgm:pt modelId="{86307783-33CE-42F7-A7D6-07CC1EEEDB89}" type="pres">
      <dgm:prSet presAssocID="{A3A2BF02-C83A-46D1-87D2-9BAE5CD6A9B0}" presName="hierChild2" presStyleCnt="0"/>
      <dgm:spPr/>
    </dgm:pt>
    <dgm:pt modelId="{56C6092C-4953-4CBD-A316-86C29B61B4AF}" type="pres">
      <dgm:prSet presAssocID="{F4E5EC13-26CE-46CD-9AD0-B2A2AB8B5963}" presName="Name19" presStyleLbl="parChTrans1D2" presStyleIdx="0" presStyleCnt="4"/>
      <dgm:spPr/>
    </dgm:pt>
    <dgm:pt modelId="{A916D496-1E28-43EF-BB3F-88679B5D003C}" type="pres">
      <dgm:prSet presAssocID="{25B49082-A2C8-45A0-8351-9D4339FC0001}" presName="Name21" presStyleCnt="0"/>
      <dgm:spPr/>
    </dgm:pt>
    <dgm:pt modelId="{5E94B946-71BC-436B-A1E7-9EF622A71173}" type="pres">
      <dgm:prSet presAssocID="{25B49082-A2C8-45A0-8351-9D4339FC0001}" presName="level2Shape" presStyleLbl="node2" presStyleIdx="0" presStyleCnt="4" custLinFactNeighborX="8412"/>
      <dgm:spPr/>
    </dgm:pt>
    <dgm:pt modelId="{3B97BE7C-12FA-4D76-9A14-A01CDDA30EFD}" type="pres">
      <dgm:prSet presAssocID="{25B49082-A2C8-45A0-8351-9D4339FC0001}" presName="hierChild3" presStyleCnt="0"/>
      <dgm:spPr/>
    </dgm:pt>
    <dgm:pt modelId="{7B2CC834-A777-4F84-826E-95716E561E06}" type="pres">
      <dgm:prSet presAssocID="{2B6418DC-4B13-417F-80C5-AE054CCE2B8A}" presName="Name19" presStyleLbl="parChTrans1D2" presStyleIdx="1" presStyleCnt="4"/>
      <dgm:spPr/>
    </dgm:pt>
    <dgm:pt modelId="{E965516D-9002-4D73-A45D-9D1FFC9B9210}" type="pres">
      <dgm:prSet presAssocID="{C934CAB1-B0CE-4BA1-8A7F-D56EF9DAA710}" presName="Name21" presStyleCnt="0"/>
      <dgm:spPr/>
    </dgm:pt>
    <dgm:pt modelId="{4BA792EA-C015-4D46-96A2-DB2B3AA98D25}" type="pres">
      <dgm:prSet presAssocID="{C934CAB1-B0CE-4BA1-8A7F-D56EF9DAA710}" presName="level2Shape" presStyleLbl="node2" presStyleIdx="1" presStyleCnt="4"/>
      <dgm:spPr/>
    </dgm:pt>
    <dgm:pt modelId="{2C7714A7-5D8B-4882-BEE2-FF0A27E742A0}" type="pres">
      <dgm:prSet presAssocID="{C934CAB1-B0CE-4BA1-8A7F-D56EF9DAA710}" presName="hierChild3" presStyleCnt="0"/>
      <dgm:spPr/>
    </dgm:pt>
    <dgm:pt modelId="{9995B043-FC89-4F7A-95BD-02F58EA48367}" type="pres">
      <dgm:prSet presAssocID="{1796E1AF-2D10-41F7-981F-856EB0A51449}" presName="Name19" presStyleLbl="parChTrans1D3" presStyleIdx="0" presStyleCnt="6"/>
      <dgm:spPr/>
    </dgm:pt>
    <dgm:pt modelId="{306F2248-0557-48E3-8CA3-934309E5B440}" type="pres">
      <dgm:prSet presAssocID="{A18CE64B-255C-4552-9E3A-70F137754C8F}" presName="Name21" presStyleCnt="0"/>
      <dgm:spPr/>
    </dgm:pt>
    <dgm:pt modelId="{D25B4AAA-8BE3-45AB-A785-4472175B9D13}" type="pres">
      <dgm:prSet presAssocID="{A18CE64B-255C-4552-9E3A-70F137754C8F}" presName="level2Shape" presStyleLbl="node3" presStyleIdx="0" presStyleCnt="6" custLinFactNeighborX="8412"/>
      <dgm:spPr/>
    </dgm:pt>
    <dgm:pt modelId="{D6A7C6B7-EA2E-4DC6-B5A3-3607AAD09899}" type="pres">
      <dgm:prSet presAssocID="{A18CE64B-255C-4552-9E3A-70F137754C8F}" presName="hierChild3" presStyleCnt="0"/>
      <dgm:spPr/>
    </dgm:pt>
    <dgm:pt modelId="{72C5D58B-D15D-4A72-A496-764BDAB95F92}" type="pres">
      <dgm:prSet presAssocID="{2878C12D-5DFF-444D-9041-D2553ACA9FE5}" presName="Name19" presStyleLbl="parChTrans1D3" presStyleIdx="1" presStyleCnt="6"/>
      <dgm:spPr/>
    </dgm:pt>
    <dgm:pt modelId="{E00D0D73-1614-41C0-8B6B-2FFA3E398C8A}" type="pres">
      <dgm:prSet presAssocID="{19EFA136-E67C-4D4D-A12C-69ED0D676D45}" presName="Name21" presStyleCnt="0"/>
      <dgm:spPr/>
    </dgm:pt>
    <dgm:pt modelId="{5DBE1547-2666-440D-B084-AC917F01B25A}" type="pres">
      <dgm:prSet presAssocID="{19EFA136-E67C-4D4D-A12C-69ED0D676D45}" presName="level2Shape" presStyleLbl="node3" presStyleIdx="1" presStyleCnt="6"/>
      <dgm:spPr/>
    </dgm:pt>
    <dgm:pt modelId="{EF01F412-E999-477F-8AD7-4932B3FF3F09}" type="pres">
      <dgm:prSet presAssocID="{19EFA136-E67C-4D4D-A12C-69ED0D676D45}" presName="hierChild3" presStyleCnt="0"/>
      <dgm:spPr/>
    </dgm:pt>
    <dgm:pt modelId="{CB15D2A7-1FFB-49E9-A78F-3C781F1C59E0}" type="pres">
      <dgm:prSet presAssocID="{1AD217FD-1157-41CF-BE81-4DBB24CA7A9F}" presName="Name19" presStyleLbl="parChTrans1D4" presStyleIdx="0" presStyleCnt="2"/>
      <dgm:spPr/>
    </dgm:pt>
    <dgm:pt modelId="{2483A447-049C-4B58-983A-18FBBFA4D069}" type="pres">
      <dgm:prSet presAssocID="{62C78AAF-0D94-48FD-8C5B-E9D55D233319}" presName="Name21" presStyleCnt="0"/>
      <dgm:spPr/>
    </dgm:pt>
    <dgm:pt modelId="{1988CBB3-7944-47FE-8FE6-185E36166B9E}" type="pres">
      <dgm:prSet presAssocID="{62C78AAF-0D94-48FD-8C5B-E9D55D233319}" presName="level2Shape" presStyleLbl="node4" presStyleIdx="0" presStyleCnt="2"/>
      <dgm:spPr/>
    </dgm:pt>
    <dgm:pt modelId="{426CC031-DBE4-405E-9CFC-ACA9090DBB21}" type="pres">
      <dgm:prSet presAssocID="{62C78AAF-0D94-48FD-8C5B-E9D55D233319}" presName="hierChild3" presStyleCnt="0"/>
      <dgm:spPr/>
    </dgm:pt>
    <dgm:pt modelId="{0D31774B-97D9-4C85-904B-A19A00EA05C7}" type="pres">
      <dgm:prSet presAssocID="{04EFBE37-6E6E-4D1D-8FDB-A7910E596982}" presName="Name19" presStyleLbl="parChTrans1D3" presStyleIdx="2" presStyleCnt="6"/>
      <dgm:spPr/>
    </dgm:pt>
    <dgm:pt modelId="{D909B734-E451-4B1E-8EEC-EDD8F586C9E9}" type="pres">
      <dgm:prSet presAssocID="{B55800B7-9302-4FED-AAA7-4E99FAD7BCFF}" presName="Name21" presStyleCnt="0"/>
      <dgm:spPr/>
    </dgm:pt>
    <dgm:pt modelId="{8D7FDF5D-83E1-496F-93D1-BDFB25C41BF3}" type="pres">
      <dgm:prSet presAssocID="{B55800B7-9302-4FED-AAA7-4E99FAD7BCFF}" presName="level2Shape" presStyleLbl="node3" presStyleIdx="2" presStyleCnt="6"/>
      <dgm:spPr/>
    </dgm:pt>
    <dgm:pt modelId="{8C88FC7F-A252-4E21-B230-D1F5598DA8F2}" type="pres">
      <dgm:prSet presAssocID="{B55800B7-9302-4FED-AAA7-4E99FAD7BCFF}" presName="hierChild3" presStyleCnt="0"/>
      <dgm:spPr/>
    </dgm:pt>
    <dgm:pt modelId="{DC5D4BA0-A596-4628-903E-41894F4B112C}" type="pres">
      <dgm:prSet presAssocID="{BBDF7E3B-8805-4003-B0C9-1A010966DF1F}" presName="Name19" presStyleLbl="parChTrans1D2" presStyleIdx="2" presStyleCnt="4"/>
      <dgm:spPr/>
    </dgm:pt>
    <dgm:pt modelId="{BD8FAC37-E986-45ED-9F75-F11284B1E60F}" type="pres">
      <dgm:prSet presAssocID="{E2D74570-77F7-4709-8E8B-0C799CFE5D09}" presName="Name21" presStyleCnt="0"/>
      <dgm:spPr/>
    </dgm:pt>
    <dgm:pt modelId="{4677B740-0888-4388-B407-D84F17B8B1A0}" type="pres">
      <dgm:prSet presAssocID="{E2D74570-77F7-4709-8E8B-0C799CFE5D09}" presName="level2Shape" presStyleLbl="node2" presStyleIdx="2" presStyleCnt="4"/>
      <dgm:spPr/>
    </dgm:pt>
    <dgm:pt modelId="{3B522BE5-9F7B-4A54-B694-B16A5B7DD6E9}" type="pres">
      <dgm:prSet presAssocID="{E2D74570-77F7-4709-8E8B-0C799CFE5D09}" presName="hierChild3" presStyleCnt="0"/>
      <dgm:spPr/>
    </dgm:pt>
    <dgm:pt modelId="{8BC0205D-449C-427D-B6F9-88193F6B6F02}" type="pres">
      <dgm:prSet presAssocID="{C3462101-2D4F-4AFB-BAE2-57C6EC4EED1D}" presName="Name19" presStyleLbl="parChTrans1D2" presStyleIdx="3" presStyleCnt="4"/>
      <dgm:spPr/>
    </dgm:pt>
    <dgm:pt modelId="{C75BDD03-B12C-489C-BDF7-02B4DBA299B9}" type="pres">
      <dgm:prSet presAssocID="{37B2BDE2-E9EE-41F3-833E-9926D52F5397}" presName="Name21" presStyleCnt="0"/>
      <dgm:spPr/>
    </dgm:pt>
    <dgm:pt modelId="{8FEE5148-6418-4FE6-830C-716AF5707807}" type="pres">
      <dgm:prSet presAssocID="{37B2BDE2-E9EE-41F3-833E-9926D52F5397}" presName="level2Shape" presStyleLbl="node2" presStyleIdx="3" presStyleCnt="4"/>
      <dgm:spPr/>
    </dgm:pt>
    <dgm:pt modelId="{2E918D5F-0E75-4E4D-BBA6-00D5A236F1A5}" type="pres">
      <dgm:prSet presAssocID="{37B2BDE2-E9EE-41F3-833E-9926D52F5397}" presName="hierChild3" presStyleCnt="0"/>
      <dgm:spPr/>
    </dgm:pt>
    <dgm:pt modelId="{84A2DDC7-7365-4D0F-AB36-3F69E5FF369A}" type="pres">
      <dgm:prSet presAssocID="{061C7633-A329-47CB-AED4-E203232F1741}" presName="Name19" presStyleLbl="parChTrans1D3" presStyleIdx="3" presStyleCnt="6"/>
      <dgm:spPr/>
    </dgm:pt>
    <dgm:pt modelId="{3DFCFC49-4FE9-429F-939B-0EE7C94503A7}" type="pres">
      <dgm:prSet presAssocID="{AFC89223-B810-456E-BD39-BEADBD7DA8C7}" presName="Name21" presStyleCnt="0"/>
      <dgm:spPr/>
    </dgm:pt>
    <dgm:pt modelId="{92BB0078-E1B2-42D4-BB32-CB69FAD73FB2}" type="pres">
      <dgm:prSet presAssocID="{AFC89223-B810-456E-BD39-BEADBD7DA8C7}" presName="level2Shape" presStyleLbl="node3" presStyleIdx="3" presStyleCnt="6"/>
      <dgm:spPr/>
    </dgm:pt>
    <dgm:pt modelId="{7037149F-64E0-4C91-8709-F2EAFBCA9809}" type="pres">
      <dgm:prSet presAssocID="{AFC89223-B810-456E-BD39-BEADBD7DA8C7}" presName="hierChild3" presStyleCnt="0"/>
      <dgm:spPr/>
    </dgm:pt>
    <dgm:pt modelId="{B46A8D3A-CDBC-46FC-B8D9-DE470890B9A9}" type="pres">
      <dgm:prSet presAssocID="{C3262CF7-1AED-47C2-9F7D-122EFDBA1870}" presName="Name19" presStyleLbl="parChTrans1D3" presStyleIdx="4" presStyleCnt="6"/>
      <dgm:spPr/>
    </dgm:pt>
    <dgm:pt modelId="{4B1152B7-ADA2-4937-847E-134786160004}" type="pres">
      <dgm:prSet presAssocID="{BE5FA559-CF39-4A70-AA9A-B28C5F86812D}" presName="Name21" presStyleCnt="0"/>
      <dgm:spPr/>
    </dgm:pt>
    <dgm:pt modelId="{8197C77B-01DA-4567-B3F5-EBBE105DD334}" type="pres">
      <dgm:prSet presAssocID="{BE5FA559-CF39-4A70-AA9A-B28C5F86812D}" presName="level2Shape" presStyleLbl="node3" presStyleIdx="4" presStyleCnt="6"/>
      <dgm:spPr/>
    </dgm:pt>
    <dgm:pt modelId="{609C1C14-1F14-4D20-B991-ECBA261B6CA3}" type="pres">
      <dgm:prSet presAssocID="{BE5FA559-CF39-4A70-AA9A-B28C5F86812D}" presName="hierChild3" presStyleCnt="0"/>
      <dgm:spPr/>
    </dgm:pt>
    <dgm:pt modelId="{8736C219-E754-4953-AAB6-E280E9815F07}" type="pres">
      <dgm:prSet presAssocID="{E7ACCC9D-523A-4839-836F-17C84347EF3D}" presName="Name19" presStyleLbl="parChTrans1D4" presStyleIdx="1" presStyleCnt="2"/>
      <dgm:spPr/>
    </dgm:pt>
    <dgm:pt modelId="{625F770B-D565-4561-A051-CE301EB5ECF1}" type="pres">
      <dgm:prSet presAssocID="{8411D510-646D-44DB-8BE1-B6A90B648323}" presName="Name21" presStyleCnt="0"/>
      <dgm:spPr/>
    </dgm:pt>
    <dgm:pt modelId="{EF622EB3-6B80-4DCF-9706-DCC53C3C152E}" type="pres">
      <dgm:prSet presAssocID="{8411D510-646D-44DB-8BE1-B6A90B648323}" presName="level2Shape" presStyleLbl="node4" presStyleIdx="1" presStyleCnt="2" custScaleX="362894" custScaleY="233534" custLinFactNeighborX="-92538" custLinFactNeighborY="69034"/>
      <dgm:spPr/>
    </dgm:pt>
    <dgm:pt modelId="{44596AB5-A4B6-42FF-B939-90EA0E13BC71}" type="pres">
      <dgm:prSet presAssocID="{8411D510-646D-44DB-8BE1-B6A90B648323}" presName="hierChild3" presStyleCnt="0"/>
      <dgm:spPr/>
    </dgm:pt>
    <dgm:pt modelId="{1C350269-A9C4-4CD0-B283-49D8CBE8ADC1}" type="pres">
      <dgm:prSet presAssocID="{62382FF2-1F33-4C4D-90C6-8FD0A1BC69D2}" presName="Name19" presStyleLbl="parChTrans1D3" presStyleIdx="5" presStyleCnt="6"/>
      <dgm:spPr/>
    </dgm:pt>
    <dgm:pt modelId="{E06BAC49-44ED-465F-8015-2D4B1319689B}" type="pres">
      <dgm:prSet presAssocID="{F192D42E-DFE1-45E3-AC5A-A3E46062ADD2}" presName="Name21" presStyleCnt="0"/>
      <dgm:spPr/>
    </dgm:pt>
    <dgm:pt modelId="{97CDF66F-7732-4A0B-90B7-3948A592B61E}" type="pres">
      <dgm:prSet presAssocID="{F192D42E-DFE1-45E3-AC5A-A3E46062ADD2}" presName="level2Shape" presStyleLbl="node3" presStyleIdx="5" presStyleCnt="6" custLinFactNeighborX="-2103"/>
      <dgm:spPr/>
    </dgm:pt>
    <dgm:pt modelId="{8B904AEC-C47B-4425-BDB9-7722B07F77B4}" type="pres">
      <dgm:prSet presAssocID="{F192D42E-DFE1-45E3-AC5A-A3E46062ADD2}" presName="hierChild3" presStyleCnt="0"/>
      <dgm:spPr/>
    </dgm:pt>
    <dgm:pt modelId="{B869E711-5C21-4464-87DC-7F7ED21DCB45}" type="pres">
      <dgm:prSet presAssocID="{828FDF7F-A340-4E02-824A-C7835826006B}" presName="bgShapesFlow" presStyleCnt="0"/>
      <dgm:spPr/>
    </dgm:pt>
  </dgm:ptLst>
  <dgm:cxnLst>
    <dgm:cxn modelId="{D1A5F70A-2131-4B53-9E77-13468C46C54A}" srcId="{BE5FA559-CF39-4A70-AA9A-B28C5F86812D}" destId="{8411D510-646D-44DB-8BE1-B6A90B648323}" srcOrd="0" destOrd="0" parTransId="{E7ACCC9D-523A-4839-836F-17C84347EF3D}" sibTransId="{2A04A28D-66B5-4C12-970F-06FF7145F2CB}"/>
    <dgm:cxn modelId="{24101D16-24EA-4A4F-B71E-BE375C03FB45}" type="presOf" srcId="{C934CAB1-B0CE-4BA1-8A7F-D56EF9DAA710}" destId="{4BA792EA-C015-4D46-96A2-DB2B3AA98D25}" srcOrd="0" destOrd="0" presId="urn:microsoft.com/office/officeart/2005/8/layout/hierarchy6"/>
    <dgm:cxn modelId="{B9A9001C-9EC3-413B-8EE0-26343E434D20}" type="presOf" srcId="{F4E5EC13-26CE-46CD-9AD0-B2A2AB8B5963}" destId="{56C6092C-4953-4CBD-A316-86C29B61B4AF}" srcOrd="0" destOrd="0" presId="urn:microsoft.com/office/officeart/2005/8/layout/hierarchy6"/>
    <dgm:cxn modelId="{B0F71D27-A99C-4136-91EF-99B953618399}" srcId="{37B2BDE2-E9EE-41F3-833E-9926D52F5397}" destId="{F192D42E-DFE1-45E3-AC5A-A3E46062ADD2}" srcOrd="2" destOrd="0" parTransId="{62382FF2-1F33-4C4D-90C6-8FD0A1BC69D2}" sibTransId="{8F579472-24E2-476E-BA38-12F7FFFA5E6E}"/>
    <dgm:cxn modelId="{A3677F27-8E7A-4B67-9435-6CCD60892162}" type="presOf" srcId="{19EFA136-E67C-4D4D-A12C-69ED0D676D45}" destId="{5DBE1547-2666-440D-B084-AC917F01B25A}" srcOrd="0" destOrd="0" presId="urn:microsoft.com/office/officeart/2005/8/layout/hierarchy6"/>
    <dgm:cxn modelId="{5A14EC31-C7AE-440E-8388-232F831C4750}" type="presOf" srcId="{62382FF2-1F33-4C4D-90C6-8FD0A1BC69D2}" destId="{1C350269-A9C4-4CD0-B283-49D8CBE8ADC1}" srcOrd="0" destOrd="0" presId="urn:microsoft.com/office/officeart/2005/8/layout/hierarchy6"/>
    <dgm:cxn modelId="{3D254039-D95C-4431-8E20-70633E9F757D}" type="presOf" srcId="{061C7633-A329-47CB-AED4-E203232F1741}" destId="{84A2DDC7-7365-4D0F-AB36-3F69E5FF369A}" srcOrd="0" destOrd="0" presId="urn:microsoft.com/office/officeart/2005/8/layout/hierarchy6"/>
    <dgm:cxn modelId="{64D0333B-63F4-475A-96CA-EC57A426CD46}" type="presOf" srcId="{AFC89223-B810-456E-BD39-BEADBD7DA8C7}" destId="{92BB0078-E1B2-42D4-BB32-CB69FAD73FB2}" srcOrd="0" destOrd="0" presId="urn:microsoft.com/office/officeart/2005/8/layout/hierarchy6"/>
    <dgm:cxn modelId="{429EC93E-3CAF-44AB-931A-66E1A7D48431}" type="presOf" srcId="{25B49082-A2C8-45A0-8351-9D4339FC0001}" destId="{5E94B946-71BC-436B-A1E7-9EF622A71173}" srcOrd="0" destOrd="0" presId="urn:microsoft.com/office/officeart/2005/8/layout/hierarchy6"/>
    <dgm:cxn modelId="{05DFD941-D83B-4C73-8E7E-AF2DC33A213A}" srcId="{37B2BDE2-E9EE-41F3-833E-9926D52F5397}" destId="{BE5FA559-CF39-4A70-AA9A-B28C5F86812D}" srcOrd="1" destOrd="0" parTransId="{C3262CF7-1AED-47C2-9F7D-122EFDBA1870}" sibTransId="{4B6973DB-56C7-4B06-8085-CB402731C28F}"/>
    <dgm:cxn modelId="{92B9F642-ABD1-4135-A110-FBE2BB03D311}" type="presOf" srcId="{F192D42E-DFE1-45E3-AC5A-A3E46062ADD2}" destId="{97CDF66F-7732-4A0B-90B7-3948A592B61E}" srcOrd="0" destOrd="0" presId="urn:microsoft.com/office/officeart/2005/8/layout/hierarchy6"/>
    <dgm:cxn modelId="{CE6C0E4D-77AE-421E-AC68-28E4CC165CAC}" type="presOf" srcId="{E7ACCC9D-523A-4839-836F-17C84347EF3D}" destId="{8736C219-E754-4953-AAB6-E280E9815F07}" srcOrd="0" destOrd="0" presId="urn:microsoft.com/office/officeart/2005/8/layout/hierarchy6"/>
    <dgm:cxn modelId="{4211864D-1A29-47B9-8AFE-2CB5D8BE226E}" type="presOf" srcId="{2878C12D-5DFF-444D-9041-D2553ACA9FE5}" destId="{72C5D58B-D15D-4A72-A496-764BDAB95F92}" srcOrd="0" destOrd="0" presId="urn:microsoft.com/office/officeart/2005/8/layout/hierarchy6"/>
    <dgm:cxn modelId="{F5A7BA72-280A-4ACB-BEF7-A507A0D8743B}" srcId="{C934CAB1-B0CE-4BA1-8A7F-D56EF9DAA710}" destId="{19EFA136-E67C-4D4D-A12C-69ED0D676D45}" srcOrd="1" destOrd="0" parTransId="{2878C12D-5DFF-444D-9041-D2553ACA9FE5}" sibTransId="{9A82644F-1926-4292-96B3-D3D997EDC67B}"/>
    <dgm:cxn modelId="{38341F73-6FAF-4E9A-99C3-0E848B084CEC}" srcId="{C934CAB1-B0CE-4BA1-8A7F-D56EF9DAA710}" destId="{B55800B7-9302-4FED-AAA7-4E99FAD7BCFF}" srcOrd="2" destOrd="0" parTransId="{04EFBE37-6E6E-4D1D-8FDB-A7910E596982}" sibTransId="{50D32850-979B-4C7D-87AF-14A64FE56E6A}"/>
    <dgm:cxn modelId="{8B7AC753-ABA8-4C24-9AD7-75D428B8DF28}" srcId="{19EFA136-E67C-4D4D-A12C-69ED0D676D45}" destId="{62C78AAF-0D94-48FD-8C5B-E9D55D233319}" srcOrd="0" destOrd="0" parTransId="{1AD217FD-1157-41CF-BE81-4DBB24CA7A9F}" sibTransId="{2DCD4E61-4CF4-4E19-AB7F-B3E0A3FDA9A5}"/>
    <dgm:cxn modelId="{B478F47A-67D3-47A3-88F0-8ED222C058BE}" type="presOf" srcId="{E2D74570-77F7-4709-8E8B-0C799CFE5D09}" destId="{4677B740-0888-4388-B407-D84F17B8B1A0}" srcOrd="0" destOrd="0" presId="urn:microsoft.com/office/officeart/2005/8/layout/hierarchy6"/>
    <dgm:cxn modelId="{CC4AE280-B161-4F47-BD5E-6C9F18A2CFC3}" type="presOf" srcId="{A18CE64B-255C-4552-9E3A-70F137754C8F}" destId="{D25B4AAA-8BE3-45AB-A785-4472175B9D13}" srcOrd="0" destOrd="0" presId="urn:microsoft.com/office/officeart/2005/8/layout/hierarchy6"/>
    <dgm:cxn modelId="{2D4D1982-054D-48FC-9BAB-6E8B21B2D167}" type="presOf" srcId="{A3A2BF02-C83A-46D1-87D2-9BAE5CD6A9B0}" destId="{3786E858-7BD7-468F-8E97-6266CC4BDA53}" srcOrd="0" destOrd="0" presId="urn:microsoft.com/office/officeart/2005/8/layout/hierarchy6"/>
    <dgm:cxn modelId="{838B2A83-2123-4A01-A1D1-2AB0E14A1ECE}" type="presOf" srcId="{BE5FA559-CF39-4A70-AA9A-B28C5F86812D}" destId="{8197C77B-01DA-4567-B3F5-EBBE105DD334}" srcOrd="0" destOrd="0" presId="urn:microsoft.com/office/officeart/2005/8/layout/hierarchy6"/>
    <dgm:cxn modelId="{392C638A-DBF7-4C18-8ECF-B0865BACC177}" type="presOf" srcId="{37B2BDE2-E9EE-41F3-833E-9926D52F5397}" destId="{8FEE5148-6418-4FE6-830C-716AF5707807}" srcOrd="0" destOrd="0" presId="urn:microsoft.com/office/officeart/2005/8/layout/hierarchy6"/>
    <dgm:cxn modelId="{2A805B8B-D18A-48D9-8136-97B08DD3C645}" srcId="{C934CAB1-B0CE-4BA1-8A7F-D56EF9DAA710}" destId="{A18CE64B-255C-4552-9E3A-70F137754C8F}" srcOrd="0" destOrd="0" parTransId="{1796E1AF-2D10-41F7-981F-856EB0A51449}" sibTransId="{D068A994-5540-498B-AC1A-0F20E2A9E99C}"/>
    <dgm:cxn modelId="{5E83AB8D-F363-4FF1-940F-9650EE642B3F}" type="presOf" srcId="{04EFBE37-6E6E-4D1D-8FDB-A7910E596982}" destId="{0D31774B-97D9-4C85-904B-A19A00EA05C7}" srcOrd="0" destOrd="0" presId="urn:microsoft.com/office/officeart/2005/8/layout/hierarchy6"/>
    <dgm:cxn modelId="{D244AD91-6F28-4030-9022-8B5D6D2CB99F}" srcId="{37B2BDE2-E9EE-41F3-833E-9926D52F5397}" destId="{AFC89223-B810-456E-BD39-BEADBD7DA8C7}" srcOrd="0" destOrd="0" parTransId="{061C7633-A329-47CB-AED4-E203232F1741}" sibTransId="{61DE04F9-D745-4CAC-ADD8-315FC55E62F6}"/>
    <dgm:cxn modelId="{030EBD9F-8216-4211-858B-C37752E30D08}" type="presOf" srcId="{62C78AAF-0D94-48FD-8C5B-E9D55D233319}" destId="{1988CBB3-7944-47FE-8FE6-185E36166B9E}" srcOrd="0" destOrd="0" presId="urn:microsoft.com/office/officeart/2005/8/layout/hierarchy6"/>
    <dgm:cxn modelId="{FC8722A6-278B-4455-ADB6-0673B57C0A88}" srcId="{A3A2BF02-C83A-46D1-87D2-9BAE5CD6A9B0}" destId="{C934CAB1-B0CE-4BA1-8A7F-D56EF9DAA710}" srcOrd="1" destOrd="0" parTransId="{2B6418DC-4B13-417F-80C5-AE054CCE2B8A}" sibTransId="{22FF0A8F-8756-4A28-8A85-F15FF70DBF96}"/>
    <dgm:cxn modelId="{A98D3FA6-9C0E-4297-B855-4F61E671A683}" type="presOf" srcId="{8411D510-646D-44DB-8BE1-B6A90B648323}" destId="{EF622EB3-6B80-4DCF-9706-DCC53C3C152E}" srcOrd="0" destOrd="0" presId="urn:microsoft.com/office/officeart/2005/8/layout/hierarchy6"/>
    <dgm:cxn modelId="{83C43AA8-6E03-4105-A546-311D266E9A24}" type="presOf" srcId="{828FDF7F-A340-4E02-824A-C7835826006B}" destId="{DC355FF0-6EA0-4ACC-83A8-FA6E98E36FED}" srcOrd="0" destOrd="0" presId="urn:microsoft.com/office/officeart/2005/8/layout/hierarchy6"/>
    <dgm:cxn modelId="{479DA8A9-8F2D-4048-8C0B-DF21D0990D57}" type="presOf" srcId="{1796E1AF-2D10-41F7-981F-856EB0A51449}" destId="{9995B043-FC89-4F7A-95BD-02F58EA48367}" srcOrd="0" destOrd="0" presId="urn:microsoft.com/office/officeart/2005/8/layout/hierarchy6"/>
    <dgm:cxn modelId="{AD1AD6A9-113C-48BE-8D99-AF7F1FE558A9}" type="presOf" srcId="{2B6418DC-4B13-417F-80C5-AE054CCE2B8A}" destId="{7B2CC834-A777-4F84-826E-95716E561E06}" srcOrd="0" destOrd="0" presId="urn:microsoft.com/office/officeart/2005/8/layout/hierarchy6"/>
    <dgm:cxn modelId="{78098CAE-5995-4B43-93DB-78AD73CD36AD}" srcId="{A3A2BF02-C83A-46D1-87D2-9BAE5CD6A9B0}" destId="{E2D74570-77F7-4709-8E8B-0C799CFE5D09}" srcOrd="2" destOrd="0" parTransId="{BBDF7E3B-8805-4003-B0C9-1A010966DF1F}" sibTransId="{11005146-455B-4900-B590-30C368AF31BA}"/>
    <dgm:cxn modelId="{B92232B5-80C5-4981-AF98-77B4254FD54A}" srcId="{828FDF7F-A340-4E02-824A-C7835826006B}" destId="{A3A2BF02-C83A-46D1-87D2-9BAE5CD6A9B0}" srcOrd="0" destOrd="0" parTransId="{97CE4A5F-0286-45DF-B7D6-8DD0860DAB1D}" sibTransId="{D3746498-CD2C-4F55-8B88-84B58C4A9A54}"/>
    <dgm:cxn modelId="{8DAEC6B7-2E56-4C12-8594-AA5A0BD56FC3}" srcId="{A3A2BF02-C83A-46D1-87D2-9BAE5CD6A9B0}" destId="{37B2BDE2-E9EE-41F3-833E-9926D52F5397}" srcOrd="3" destOrd="0" parTransId="{C3462101-2D4F-4AFB-BAE2-57C6EC4EED1D}" sibTransId="{34AF9AAD-F9E9-4A09-8898-D40AA318BCEB}"/>
    <dgm:cxn modelId="{B5A2A0C2-D632-4B51-8D89-E4B96B0D825A}" type="presOf" srcId="{C3262CF7-1AED-47C2-9F7D-122EFDBA1870}" destId="{B46A8D3A-CDBC-46FC-B8D9-DE470890B9A9}" srcOrd="0" destOrd="0" presId="urn:microsoft.com/office/officeart/2005/8/layout/hierarchy6"/>
    <dgm:cxn modelId="{AED077C3-8B51-452B-8ECD-5D4E2FAE690A}" type="presOf" srcId="{B55800B7-9302-4FED-AAA7-4E99FAD7BCFF}" destId="{8D7FDF5D-83E1-496F-93D1-BDFB25C41BF3}" srcOrd="0" destOrd="0" presId="urn:microsoft.com/office/officeart/2005/8/layout/hierarchy6"/>
    <dgm:cxn modelId="{2EAFD4C9-45C9-427A-AE3A-8D2DDADA8F73}" type="presOf" srcId="{BBDF7E3B-8805-4003-B0C9-1A010966DF1F}" destId="{DC5D4BA0-A596-4628-903E-41894F4B112C}" srcOrd="0" destOrd="0" presId="urn:microsoft.com/office/officeart/2005/8/layout/hierarchy6"/>
    <dgm:cxn modelId="{4EB8CBCE-A0D8-4D88-9B8D-3CCFC15EBE8C}" type="presOf" srcId="{1AD217FD-1157-41CF-BE81-4DBB24CA7A9F}" destId="{CB15D2A7-1FFB-49E9-A78F-3C781F1C59E0}" srcOrd="0" destOrd="0" presId="urn:microsoft.com/office/officeart/2005/8/layout/hierarchy6"/>
    <dgm:cxn modelId="{470551E2-4943-46DC-9562-11C9336511EF}" type="presOf" srcId="{C3462101-2D4F-4AFB-BAE2-57C6EC4EED1D}" destId="{8BC0205D-449C-427D-B6F9-88193F6B6F02}" srcOrd="0" destOrd="0" presId="urn:microsoft.com/office/officeart/2005/8/layout/hierarchy6"/>
    <dgm:cxn modelId="{CEC09DF8-93AB-4C2F-B749-3AC92CE9B73C}" srcId="{A3A2BF02-C83A-46D1-87D2-9BAE5CD6A9B0}" destId="{25B49082-A2C8-45A0-8351-9D4339FC0001}" srcOrd="0" destOrd="0" parTransId="{F4E5EC13-26CE-46CD-9AD0-B2A2AB8B5963}" sibTransId="{E2D29CE6-2B4D-46D5-A9A7-45B848BBDE4D}"/>
    <dgm:cxn modelId="{F14D882D-F16A-470D-8409-EC7A9D598AF4}" type="presParOf" srcId="{DC355FF0-6EA0-4ACC-83A8-FA6E98E36FED}" destId="{B66E94A8-0B21-4A6A-AF18-97A4C0B342CC}" srcOrd="0" destOrd="0" presId="urn:microsoft.com/office/officeart/2005/8/layout/hierarchy6"/>
    <dgm:cxn modelId="{99A72436-9680-4CC1-910A-65F74BCA7E24}" type="presParOf" srcId="{B66E94A8-0B21-4A6A-AF18-97A4C0B342CC}" destId="{5136198E-B66B-4DF6-A8B8-1788CD3027F7}" srcOrd="0" destOrd="0" presId="urn:microsoft.com/office/officeart/2005/8/layout/hierarchy6"/>
    <dgm:cxn modelId="{D5EBA810-4586-4EBE-AE29-E13DE7568A3E}" type="presParOf" srcId="{5136198E-B66B-4DF6-A8B8-1788CD3027F7}" destId="{B2F5B264-00FF-4940-A252-D9465F36E86D}" srcOrd="0" destOrd="0" presId="urn:microsoft.com/office/officeart/2005/8/layout/hierarchy6"/>
    <dgm:cxn modelId="{6280169F-5D07-4981-BD13-B4C3E46ABE3F}" type="presParOf" srcId="{B2F5B264-00FF-4940-A252-D9465F36E86D}" destId="{3786E858-7BD7-468F-8E97-6266CC4BDA53}" srcOrd="0" destOrd="0" presId="urn:microsoft.com/office/officeart/2005/8/layout/hierarchy6"/>
    <dgm:cxn modelId="{D519B714-3E66-47B0-84B6-0520DC64A450}" type="presParOf" srcId="{B2F5B264-00FF-4940-A252-D9465F36E86D}" destId="{86307783-33CE-42F7-A7D6-07CC1EEEDB89}" srcOrd="1" destOrd="0" presId="urn:microsoft.com/office/officeart/2005/8/layout/hierarchy6"/>
    <dgm:cxn modelId="{964BEC78-529E-4766-BFFB-4EAB1932A1F1}" type="presParOf" srcId="{86307783-33CE-42F7-A7D6-07CC1EEEDB89}" destId="{56C6092C-4953-4CBD-A316-86C29B61B4AF}" srcOrd="0" destOrd="0" presId="urn:microsoft.com/office/officeart/2005/8/layout/hierarchy6"/>
    <dgm:cxn modelId="{8E1935F1-FB90-4A56-A5AC-B170909B076B}" type="presParOf" srcId="{86307783-33CE-42F7-A7D6-07CC1EEEDB89}" destId="{A916D496-1E28-43EF-BB3F-88679B5D003C}" srcOrd="1" destOrd="0" presId="urn:microsoft.com/office/officeart/2005/8/layout/hierarchy6"/>
    <dgm:cxn modelId="{DB829B52-B000-4A10-BD70-C87BDBCFEBE4}" type="presParOf" srcId="{A916D496-1E28-43EF-BB3F-88679B5D003C}" destId="{5E94B946-71BC-436B-A1E7-9EF622A71173}" srcOrd="0" destOrd="0" presId="urn:microsoft.com/office/officeart/2005/8/layout/hierarchy6"/>
    <dgm:cxn modelId="{EAA02C0C-D7EF-4043-9E65-EA9EF660D45C}" type="presParOf" srcId="{A916D496-1E28-43EF-BB3F-88679B5D003C}" destId="{3B97BE7C-12FA-4D76-9A14-A01CDDA30EFD}" srcOrd="1" destOrd="0" presId="urn:microsoft.com/office/officeart/2005/8/layout/hierarchy6"/>
    <dgm:cxn modelId="{AC8E4C7C-F43D-43C3-B85C-00A84623F92C}" type="presParOf" srcId="{86307783-33CE-42F7-A7D6-07CC1EEEDB89}" destId="{7B2CC834-A777-4F84-826E-95716E561E06}" srcOrd="2" destOrd="0" presId="urn:microsoft.com/office/officeart/2005/8/layout/hierarchy6"/>
    <dgm:cxn modelId="{96B5AACD-F584-4D03-934C-54290C9D18B8}" type="presParOf" srcId="{86307783-33CE-42F7-A7D6-07CC1EEEDB89}" destId="{E965516D-9002-4D73-A45D-9D1FFC9B9210}" srcOrd="3" destOrd="0" presId="urn:microsoft.com/office/officeart/2005/8/layout/hierarchy6"/>
    <dgm:cxn modelId="{0845F054-FC78-4799-8DAF-604F302A1364}" type="presParOf" srcId="{E965516D-9002-4D73-A45D-9D1FFC9B9210}" destId="{4BA792EA-C015-4D46-96A2-DB2B3AA98D25}" srcOrd="0" destOrd="0" presId="urn:microsoft.com/office/officeart/2005/8/layout/hierarchy6"/>
    <dgm:cxn modelId="{04A4BECF-87EF-44A1-A11D-188E9D9D4A3E}" type="presParOf" srcId="{E965516D-9002-4D73-A45D-9D1FFC9B9210}" destId="{2C7714A7-5D8B-4882-BEE2-FF0A27E742A0}" srcOrd="1" destOrd="0" presId="urn:microsoft.com/office/officeart/2005/8/layout/hierarchy6"/>
    <dgm:cxn modelId="{66C4A58A-83D2-4223-BD44-0FC0B094A801}" type="presParOf" srcId="{2C7714A7-5D8B-4882-BEE2-FF0A27E742A0}" destId="{9995B043-FC89-4F7A-95BD-02F58EA48367}" srcOrd="0" destOrd="0" presId="urn:microsoft.com/office/officeart/2005/8/layout/hierarchy6"/>
    <dgm:cxn modelId="{4535EF98-7EC4-43F5-93F9-1155E731CA9D}" type="presParOf" srcId="{2C7714A7-5D8B-4882-BEE2-FF0A27E742A0}" destId="{306F2248-0557-48E3-8CA3-934309E5B440}" srcOrd="1" destOrd="0" presId="urn:microsoft.com/office/officeart/2005/8/layout/hierarchy6"/>
    <dgm:cxn modelId="{D5C39293-A56D-432C-B9A2-CBF644EC0CCA}" type="presParOf" srcId="{306F2248-0557-48E3-8CA3-934309E5B440}" destId="{D25B4AAA-8BE3-45AB-A785-4472175B9D13}" srcOrd="0" destOrd="0" presId="urn:microsoft.com/office/officeart/2005/8/layout/hierarchy6"/>
    <dgm:cxn modelId="{2C02CA74-6058-4CD7-B621-7BDCE7BC548E}" type="presParOf" srcId="{306F2248-0557-48E3-8CA3-934309E5B440}" destId="{D6A7C6B7-EA2E-4DC6-B5A3-3607AAD09899}" srcOrd="1" destOrd="0" presId="urn:microsoft.com/office/officeart/2005/8/layout/hierarchy6"/>
    <dgm:cxn modelId="{92FBEADD-BCA6-4519-8231-0F71EFC0431B}" type="presParOf" srcId="{2C7714A7-5D8B-4882-BEE2-FF0A27E742A0}" destId="{72C5D58B-D15D-4A72-A496-764BDAB95F92}" srcOrd="2" destOrd="0" presId="urn:microsoft.com/office/officeart/2005/8/layout/hierarchy6"/>
    <dgm:cxn modelId="{849A6155-F8FD-4D0A-91A4-FCD941FF80C2}" type="presParOf" srcId="{2C7714A7-5D8B-4882-BEE2-FF0A27E742A0}" destId="{E00D0D73-1614-41C0-8B6B-2FFA3E398C8A}" srcOrd="3" destOrd="0" presId="urn:microsoft.com/office/officeart/2005/8/layout/hierarchy6"/>
    <dgm:cxn modelId="{6621DD90-9349-4758-AB62-191F2DBF18D8}" type="presParOf" srcId="{E00D0D73-1614-41C0-8B6B-2FFA3E398C8A}" destId="{5DBE1547-2666-440D-B084-AC917F01B25A}" srcOrd="0" destOrd="0" presId="urn:microsoft.com/office/officeart/2005/8/layout/hierarchy6"/>
    <dgm:cxn modelId="{D0F98137-435C-40DD-BDB2-CBC0D0BE78D9}" type="presParOf" srcId="{E00D0D73-1614-41C0-8B6B-2FFA3E398C8A}" destId="{EF01F412-E999-477F-8AD7-4932B3FF3F09}" srcOrd="1" destOrd="0" presId="urn:microsoft.com/office/officeart/2005/8/layout/hierarchy6"/>
    <dgm:cxn modelId="{D7173F47-9257-4533-8FAA-667A7BC6F0F8}" type="presParOf" srcId="{EF01F412-E999-477F-8AD7-4932B3FF3F09}" destId="{CB15D2A7-1FFB-49E9-A78F-3C781F1C59E0}" srcOrd="0" destOrd="0" presId="urn:microsoft.com/office/officeart/2005/8/layout/hierarchy6"/>
    <dgm:cxn modelId="{6F161440-AB9D-4BF7-83BB-38904A40066B}" type="presParOf" srcId="{EF01F412-E999-477F-8AD7-4932B3FF3F09}" destId="{2483A447-049C-4B58-983A-18FBBFA4D069}" srcOrd="1" destOrd="0" presId="urn:microsoft.com/office/officeart/2005/8/layout/hierarchy6"/>
    <dgm:cxn modelId="{E7EFBD2E-22CA-46DB-8E7A-3DE5FF269E43}" type="presParOf" srcId="{2483A447-049C-4B58-983A-18FBBFA4D069}" destId="{1988CBB3-7944-47FE-8FE6-185E36166B9E}" srcOrd="0" destOrd="0" presId="urn:microsoft.com/office/officeart/2005/8/layout/hierarchy6"/>
    <dgm:cxn modelId="{6F6874AF-F42E-48E5-9714-A1AA063722C7}" type="presParOf" srcId="{2483A447-049C-4B58-983A-18FBBFA4D069}" destId="{426CC031-DBE4-405E-9CFC-ACA9090DBB21}" srcOrd="1" destOrd="0" presId="urn:microsoft.com/office/officeart/2005/8/layout/hierarchy6"/>
    <dgm:cxn modelId="{2E2168D5-B88C-4501-982C-93BCD2F0BE3E}" type="presParOf" srcId="{2C7714A7-5D8B-4882-BEE2-FF0A27E742A0}" destId="{0D31774B-97D9-4C85-904B-A19A00EA05C7}" srcOrd="4" destOrd="0" presId="urn:microsoft.com/office/officeart/2005/8/layout/hierarchy6"/>
    <dgm:cxn modelId="{194F5E09-D877-4F9F-89EC-4E0019B0FB9B}" type="presParOf" srcId="{2C7714A7-5D8B-4882-BEE2-FF0A27E742A0}" destId="{D909B734-E451-4B1E-8EEC-EDD8F586C9E9}" srcOrd="5" destOrd="0" presId="urn:microsoft.com/office/officeart/2005/8/layout/hierarchy6"/>
    <dgm:cxn modelId="{CC2D0A47-835C-41DB-8C6B-AE9B2D0CA217}" type="presParOf" srcId="{D909B734-E451-4B1E-8EEC-EDD8F586C9E9}" destId="{8D7FDF5D-83E1-496F-93D1-BDFB25C41BF3}" srcOrd="0" destOrd="0" presId="urn:microsoft.com/office/officeart/2005/8/layout/hierarchy6"/>
    <dgm:cxn modelId="{8F25A8DA-E810-4CD9-87C1-C0C99D91096A}" type="presParOf" srcId="{D909B734-E451-4B1E-8EEC-EDD8F586C9E9}" destId="{8C88FC7F-A252-4E21-B230-D1F5598DA8F2}" srcOrd="1" destOrd="0" presId="urn:microsoft.com/office/officeart/2005/8/layout/hierarchy6"/>
    <dgm:cxn modelId="{3456B295-2767-4F8C-AC37-43894F9B79DE}" type="presParOf" srcId="{86307783-33CE-42F7-A7D6-07CC1EEEDB89}" destId="{DC5D4BA0-A596-4628-903E-41894F4B112C}" srcOrd="4" destOrd="0" presId="urn:microsoft.com/office/officeart/2005/8/layout/hierarchy6"/>
    <dgm:cxn modelId="{54F63AEB-C094-4174-B6FB-16A8DFA273F8}" type="presParOf" srcId="{86307783-33CE-42F7-A7D6-07CC1EEEDB89}" destId="{BD8FAC37-E986-45ED-9F75-F11284B1E60F}" srcOrd="5" destOrd="0" presId="urn:microsoft.com/office/officeart/2005/8/layout/hierarchy6"/>
    <dgm:cxn modelId="{25F420D2-B834-4105-820B-DB5AC40F7522}" type="presParOf" srcId="{BD8FAC37-E986-45ED-9F75-F11284B1E60F}" destId="{4677B740-0888-4388-B407-D84F17B8B1A0}" srcOrd="0" destOrd="0" presId="urn:microsoft.com/office/officeart/2005/8/layout/hierarchy6"/>
    <dgm:cxn modelId="{5D39CF5E-4780-4907-879C-605904267B6B}" type="presParOf" srcId="{BD8FAC37-E986-45ED-9F75-F11284B1E60F}" destId="{3B522BE5-9F7B-4A54-B694-B16A5B7DD6E9}" srcOrd="1" destOrd="0" presId="urn:microsoft.com/office/officeart/2005/8/layout/hierarchy6"/>
    <dgm:cxn modelId="{1B3343F2-9463-4EC3-887F-BFC3D462F5AE}" type="presParOf" srcId="{86307783-33CE-42F7-A7D6-07CC1EEEDB89}" destId="{8BC0205D-449C-427D-B6F9-88193F6B6F02}" srcOrd="6" destOrd="0" presId="urn:microsoft.com/office/officeart/2005/8/layout/hierarchy6"/>
    <dgm:cxn modelId="{0BA04F51-6C02-430F-9725-2B5087F81B48}" type="presParOf" srcId="{86307783-33CE-42F7-A7D6-07CC1EEEDB89}" destId="{C75BDD03-B12C-489C-BDF7-02B4DBA299B9}" srcOrd="7" destOrd="0" presId="urn:microsoft.com/office/officeart/2005/8/layout/hierarchy6"/>
    <dgm:cxn modelId="{17B723DB-934F-4FE5-BFC7-763224F605E5}" type="presParOf" srcId="{C75BDD03-B12C-489C-BDF7-02B4DBA299B9}" destId="{8FEE5148-6418-4FE6-830C-716AF5707807}" srcOrd="0" destOrd="0" presId="urn:microsoft.com/office/officeart/2005/8/layout/hierarchy6"/>
    <dgm:cxn modelId="{71F99B0F-F735-4064-A168-FA88789508F5}" type="presParOf" srcId="{C75BDD03-B12C-489C-BDF7-02B4DBA299B9}" destId="{2E918D5F-0E75-4E4D-BBA6-00D5A236F1A5}" srcOrd="1" destOrd="0" presId="urn:microsoft.com/office/officeart/2005/8/layout/hierarchy6"/>
    <dgm:cxn modelId="{37FC9398-064B-4E86-BB1F-46C0E0FCE687}" type="presParOf" srcId="{2E918D5F-0E75-4E4D-BBA6-00D5A236F1A5}" destId="{84A2DDC7-7365-4D0F-AB36-3F69E5FF369A}" srcOrd="0" destOrd="0" presId="urn:microsoft.com/office/officeart/2005/8/layout/hierarchy6"/>
    <dgm:cxn modelId="{62BD67DA-71BE-4743-96C8-150B4DE690EC}" type="presParOf" srcId="{2E918D5F-0E75-4E4D-BBA6-00D5A236F1A5}" destId="{3DFCFC49-4FE9-429F-939B-0EE7C94503A7}" srcOrd="1" destOrd="0" presId="urn:microsoft.com/office/officeart/2005/8/layout/hierarchy6"/>
    <dgm:cxn modelId="{F9731045-307A-4DEC-8DCE-E58AAAADC782}" type="presParOf" srcId="{3DFCFC49-4FE9-429F-939B-0EE7C94503A7}" destId="{92BB0078-E1B2-42D4-BB32-CB69FAD73FB2}" srcOrd="0" destOrd="0" presId="urn:microsoft.com/office/officeart/2005/8/layout/hierarchy6"/>
    <dgm:cxn modelId="{A75DBF11-2F19-4705-8841-D0020B85B5B3}" type="presParOf" srcId="{3DFCFC49-4FE9-429F-939B-0EE7C94503A7}" destId="{7037149F-64E0-4C91-8709-F2EAFBCA9809}" srcOrd="1" destOrd="0" presId="urn:microsoft.com/office/officeart/2005/8/layout/hierarchy6"/>
    <dgm:cxn modelId="{C59382C4-2636-44E9-9A71-B0A764CF2E68}" type="presParOf" srcId="{2E918D5F-0E75-4E4D-BBA6-00D5A236F1A5}" destId="{B46A8D3A-CDBC-46FC-B8D9-DE470890B9A9}" srcOrd="2" destOrd="0" presId="urn:microsoft.com/office/officeart/2005/8/layout/hierarchy6"/>
    <dgm:cxn modelId="{DA642C0E-6BEE-4D4C-B132-928B32009844}" type="presParOf" srcId="{2E918D5F-0E75-4E4D-BBA6-00D5A236F1A5}" destId="{4B1152B7-ADA2-4937-847E-134786160004}" srcOrd="3" destOrd="0" presId="urn:microsoft.com/office/officeart/2005/8/layout/hierarchy6"/>
    <dgm:cxn modelId="{E12D7394-4F68-4225-B66B-6B3064699288}" type="presParOf" srcId="{4B1152B7-ADA2-4937-847E-134786160004}" destId="{8197C77B-01DA-4567-B3F5-EBBE105DD334}" srcOrd="0" destOrd="0" presId="urn:microsoft.com/office/officeart/2005/8/layout/hierarchy6"/>
    <dgm:cxn modelId="{9CAEFB3E-DB31-47AD-A394-F26BF8B712E9}" type="presParOf" srcId="{4B1152B7-ADA2-4937-847E-134786160004}" destId="{609C1C14-1F14-4D20-B991-ECBA261B6CA3}" srcOrd="1" destOrd="0" presId="urn:microsoft.com/office/officeart/2005/8/layout/hierarchy6"/>
    <dgm:cxn modelId="{735A5C64-2FE9-4725-B376-8301BA27F1CF}" type="presParOf" srcId="{609C1C14-1F14-4D20-B991-ECBA261B6CA3}" destId="{8736C219-E754-4953-AAB6-E280E9815F07}" srcOrd="0" destOrd="0" presId="urn:microsoft.com/office/officeart/2005/8/layout/hierarchy6"/>
    <dgm:cxn modelId="{B41E6A19-9E61-4CB6-9171-A6D735499058}" type="presParOf" srcId="{609C1C14-1F14-4D20-B991-ECBA261B6CA3}" destId="{625F770B-D565-4561-A051-CE301EB5ECF1}" srcOrd="1" destOrd="0" presId="urn:microsoft.com/office/officeart/2005/8/layout/hierarchy6"/>
    <dgm:cxn modelId="{C73B372B-4006-4CAC-BB0B-94137AC5A994}" type="presParOf" srcId="{625F770B-D565-4561-A051-CE301EB5ECF1}" destId="{EF622EB3-6B80-4DCF-9706-DCC53C3C152E}" srcOrd="0" destOrd="0" presId="urn:microsoft.com/office/officeart/2005/8/layout/hierarchy6"/>
    <dgm:cxn modelId="{1153CD4C-DBEE-4972-9247-3F10D7BEA3EB}" type="presParOf" srcId="{625F770B-D565-4561-A051-CE301EB5ECF1}" destId="{44596AB5-A4B6-42FF-B939-90EA0E13BC71}" srcOrd="1" destOrd="0" presId="urn:microsoft.com/office/officeart/2005/8/layout/hierarchy6"/>
    <dgm:cxn modelId="{8F2B463B-799B-4F37-9CA9-F84E3C353F74}" type="presParOf" srcId="{2E918D5F-0E75-4E4D-BBA6-00D5A236F1A5}" destId="{1C350269-A9C4-4CD0-B283-49D8CBE8ADC1}" srcOrd="4" destOrd="0" presId="urn:microsoft.com/office/officeart/2005/8/layout/hierarchy6"/>
    <dgm:cxn modelId="{A33C32D1-0E6F-4C05-90F1-B0C6257DACBE}" type="presParOf" srcId="{2E918D5F-0E75-4E4D-BBA6-00D5A236F1A5}" destId="{E06BAC49-44ED-465F-8015-2D4B1319689B}" srcOrd="5" destOrd="0" presId="urn:microsoft.com/office/officeart/2005/8/layout/hierarchy6"/>
    <dgm:cxn modelId="{07F67F48-2368-48CF-A491-CC33D0A4ECF0}" type="presParOf" srcId="{E06BAC49-44ED-465F-8015-2D4B1319689B}" destId="{97CDF66F-7732-4A0B-90B7-3948A592B61E}" srcOrd="0" destOrd="0" presId="urn:microsoft.com/office/officeart/2005/8/layout/hierarchy6"/>
    <dgm:cxn modelId="{9A638C86-4427-4162-8DE8-69585045807E}" type="presParOf" srcId="{E06BAC49-44ED-465F-8015-2D4B1319689B}" destId="{8B904AEC-C47B-4425-BDB9-7722B07F77B4}" srcOrd="1" destOrd="0" presId="urn:microsoft.com/office/officeart/2005/8/layout/hierarchy6"/>
    <dgm:cxn modelId="{25EC4316-E7F4-4E75-831D-8EFDF4513C68}" type="presParOf" srcId="{DC355FF0-6EA0-4ACC-83A8-FA6E98E36FED}" destId="{B869E711-5C21-4464-87DC-7F7ED21DCB45}" srcOrd="1" destOrd="0" presId="urn:microsoft.com/office/officeart/2005/8/layout/hierarchy6"/>
  </dgm:cxnLst>
  <dgm:bg>
    <a:effectLst>
      <a:outerShdw blurRad="50800" dist="38100" dir="2700000" algn="tl" rotWithShape="0">
        <a:prstClr val="black">
          <a:alpha val="40000"/>
        </a:prstClr>
      </a:outerShdw>
    </a:effectLst>
  </dgm:bg>
  <dgm:whole>
    <a:ln>
      <a:solidFill>
        <a:schemeClr val="tx1"/>
      </a:solidFill>
    </a:ln>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8FDF7F-A340-4E02-824A-C7835826006B}" type="doc">
      <dgm:prSet loTypeId="urn:microsoft.com/office/officeart/2005/8/layout/hierarchy6" loCatId="hierarchy" qsTypeId="urn:microsoft.com/office/officeart/2005/8/quickstyle/simple3" qsCatId="simple" csTypeId="urn:microsoft.com/office/officeart/2005/8/colors/accent1_2" csCatId="accent1" phldr="1"/>
      <dgm:spPr/>
      <dgm:t>
        <a:bodyPr/>
        <a:lstStyle/>
        <a:p>
          <a:endParaRPr lang="sk-SK"/>
        </a:p>
      </dgm:t>
    </dgm:pt>
    <dgm:pt modelId="{A3A2BF02-C83A-46D1-87D2-9BAE5CD6A9B0}">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body</a:t>
          </a:r>
        </a:p>
      </dgm:t>
    </dgm:pt>
    <dgm:pt modelId="{97CE4A5F-0286-45DF-B7D6-8DD0860DAB1D}" type="parTrans" cxnId="{B92232B5-80C5-4981-AF98-77B4254FD54A}">
      <dgm:prSet/>
      <dgm:spPr/>
      <dgm:t>
        <a:bodyPr/>
        <a:lstStyle/>
        <a:p>
          <a:endParaRPr lang="sk-SK" sz="1400"/>
        </a:p>
      </dgm:t>
    </dgm:pt>
    <dgm:pt modelId="{D3746498-CD2C-4F55-8B88-84B58C4A9A54}" type="sibTrans" cxnId="{B92232B5-80C5-4981-AF98-77B4254FD54A}">
      <dgm:prSet/>
      <dgm:spPr/>
      <dgm:t>
        <a:bodyPr/>
        <a:lstStyle/>
        <a:p>
          <a:endParaRPr lang="sk-SK" sz="1400"/>
        </a:p>
      </dgm:t>
    </dgm:pt>
    <dgm:pt modelId="{25B49082-A2C8-45A0-8351-9D4339FC0001}">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h1</a:t>
          </a:r>
        </a:p>
      </dgm:t>
    </dgm:pt>
    <dgm:pt modelId="{F4E5EC13-26CE-46CD-9AD0-B2A2AB8B5963}" type="parTrans" cxnId="{CEC09DF8-93AB-4C2F-B749-3AC92CE9B73C}">
      <dgm:prSet/>
      <dgm:spPr>
        <a:effectLst>
          <a:outerShdw blurRad="50800" dist="38100" dir="2700000" algn="tl" rotWithShape="0">
            <a:prstClr val="black">
              <a:alpha val="40000"/>
            </a:prstClr>
          </a:outerShdw>
        </a:effectLst>
      </dgm:spPr>
      <dgm:t>
        <a:bodyPr/>
        <a:lstStyle/>
        <a:p>
          <a:endParaRPr lang="sk-SK" sz="1400"/>
        </a:p>
      </dgm:t>
    </dgm:pt>
    <dgm:pt modelId="{E2D29CE6-2B4D-46D5-A9A7-45B848BBDE4D}" type="sibTrans" cxnId="{CEC09DF8-93AB-4C2F-B749-3AC92CE9B73C}">
      <dgm:prSet/>
      <dgm:spPr/>
      <dgm:t>
        <a:bodyPr/>
        <a:lstStyle/>
        <a:p>
          <a:endParaRPr lang="sk-SK" sz="1400"/>
        </a:p>
      </dgm:t>
    </dgm:pt>
    <dgm:pt modelId="{C934CAB1-B0CE-4BA1-8A7F-D56EF9DAA710}">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ol</a:t>
          </a:r>
        </a:p>
      </dgm:t>
    </dgm:pt>
    <dgm:pt modelId="{2B6418DC-4B13-417F-80C5-AE054CCE2B8A}" type="parTrans" cxnId="{FC8722A6-278B-4455-ADB6-0673B57C0A88}">
      <dgm:prSet/>
      <dgm:spPr>
        <a:effectLst>
          <a:outerShdw blurRad="50800" dist="38100" dir="2700000" algn="tl" rotWithShape="0">
            <a:prstClr val="black">
              <a:alpha val="40000"/>
            </a:prstClr>
          </a:outerShdw>
        </a:effectLst>
      </dgm:spPr>
      <dgm:t>
        <a:bodyPr/>
        <a:lstStyle/>
        <a:p>
          <a:endParaRPr lang="sk-SK" sz="1400"/>
        </a:p>
      </dgm:t>
    </dgm:pt>
    <dgm:pt modelId="{22FF0A8F-8756-4A28-8A85-F15FF70DBF96}" type="sibTrans" cxnId="{FC8722A6-278B-4455-ADB6-0673B57C0A88}">
      <dgm:prSet/>
      <dgm:spPr/>
      <dgm:t>
        <a:bodyPr/>
        <a:lstStyle/>
        <a:p>
          <a:endParaRPr lang="sk-SK" sz="1400"/>
        </a:p>
      </dgm:t>
    </dgm:pt>
    <dgm:pt modelId="{E2D74570-77F7-4709-8E8B-0C799CFE5D09}">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h1</a:t>
          </a:r>
        </a:p>
      </dgm:t>
    </dgm:pt>
    <dgm:pt modelId="{BBDF7E3B-8805-4003-B0C9-1A010966DF1F}" type="parTrans" cxnId="{78098CAE-5995-4B43-93DB-78AD73CD36AD}">
      <dgm:prSet/>
      <dgm:spPr>
        <a:effectLst>
          <a:outerShdw blurRad="50800" dist="38100" dir="2700000" algn="tl" rotWithShape="0">
            <a:prstClr val="black">
              <a:alpha val="40000"/>
            </a:prstClr>
          </a:outerShdw>
        </a:effectLst>
      </dgm:spPr>
      <dgm:t>
        <a:bodyPr/>
        <a:lstStyle/>
        <a:p>
          <a:endParaRPr lang="sk-SK" sz="1400"/>
        </a:p>
      </dgm:t>
    </dgm:pt>
    <dgm:pt modelId="{11005146-455B-4900-B590-30C368AF31BA}" type="sibTrans" cxnId="{78098CAE-5995-4B43-93DB-78AD73CD36AD}">
      <dgm:prSet/>
      <dgm:spPr/>
      <dgm:t>
        <a:bodyPr/>
        <a:lstStyle/>
        <a:p>
          <a:endParaRPr lang="sk-SK" sz="1400"/>
        </a:p>
      </dgm:t>
    </dgm:pt>
    <dgm:pt modelId="{37B2BDE2-E9EE-41F3-833E-9926D52F5397}">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ul</a:t>
          </a:r>
        </a:p>
      </dgm:t>
    </dgm:pt>
    <dgm:pt modelId="{C3462101-2D4F-4AFB-BAE2-57C6EC4EED1D}" type="parTrans" cxnId="{8DAEC6B7-2E56-4C12-8594-AA5A0BD56FC3}">
      <dgm:prSet/>
      <dgm:spPr>
        <a:effectLst>
          <a:outerShdw blurRad="50800" dist="38100" dir="2700000" algn="tl" rotWithShape="0">
            <a:prstClr val="black">
              <a:alpha val="40000"/>
            </a:prstClr>
          </a:outerShdw>
        </a:effectLst>
      </dgm:spPr>
      <dgm:t>
        <a:bodyPr/>
        <a:lstStyle/>
        <a:p>
          <a:endParaRPr lang="sk-SK" sz="1400"/>
        </a:p>
      </dgm:t>
    </dgm:pt>
    <dgm:pt modelId="{34AF9AAD-F9E9-4A09-8898-D40AA318BCEB}" type="sibTrans" cxnId="{8DAEC6B7-2E56-4C12-8594-AA5A0BD56FC3}">
      <dgm:prSet/>
      <dgm:spPr/>
      <dgm:t>
        <a:bodyPr/>
        <a:lstStyle/>
        <a:p>
          <a:endParaRPr lang="sk-SK" sz="1400"/>
        </a:p>
      </dgm:t>
    </dgm:pt>
    <dgm:pt modelId="{AFC89223-B810-456E-BD39-BEADBD7DA8C7}">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061C7633-A329-47CB-AED4-E203232F1741}" type="parTrans" cxnId="{D244AD91-6F28-4030-9022-8B5D6D2CB99F}">
      <dgm:prSet/>
      <dgm:spPr>
        <a:effectLst>
          <a:outerShdw blurRad="50800" dist="38100" dir="2700000" algn="tl" rotWithShape="0">
            <a:prstClr val="black">
              <a:alpha val="40000"/>
            </a:prstClr>
          </a:outerShdw>
        </a:effectLst>
      </dgm:spPr>
      <dgm:t>
        <a:bodyPr/>
        <a:lstStyle/>
        <a:p>
          <a:endParaRPr lang="sk-SK" sz="1400"/>
        </a:p>
      </dgm:t>
    </dgm:pt>
    <dgm:pt modelId="{61DE04F9-D745-4CAC-ADD8-315FC55E62F6}" type="sibTrans" cxnId="{D244AD91-6F28-4030-9022-8B5D6D2CB99F}">
      <dgm:prSet/>
      <dgm:spPr/>
      <dgm:t>
        <a:bodyPr/>
        <a:lstStyle/>
        <a:p>
          <a:endParaRPr lang="sk-SK" sz="1400"/>
        </a:p>
      </dgm:t>
    </dgm:pt>
    <dgm:pt modelId="{BE5FA559-CF39-4A70-AA9A-B28C5F86812D}">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C3262CF7-1AED-47C2-9F7D-122EFDBA1870}" type="parTrans" cxnId="{05DFD941-D83B-4C73-8E7E-AF2DC33A213A}">
      <dgm:prSet/>
      <dgm:spPr>
        <a:effectLst>
          <a:outerShdw blurRad="50800" dist="38100" dir="2700000" algn="tl" rotWithShape="0">
            <a:prstClr val="black">
              <a:alpha val="40000"/>
            </a:prstClr>
          </a:outerShdw>
        </a:effectLst>
      </dgm:spPr>
      <dgm:t>
        <a:bodyPr/>
        <a:lstStyle/>
        <a:p>
          <a:endParaRPr lang="sk-SK" sz="1400"/>
        </a:p>
      </dgm:t>
    </dgm:pt>
    <dgm:pt modelId="{4B6973DB-56C7-4B06-8085-CB402731C28F}" type="sibTrans" cxnId="{05DFD941-D83B-4C73-8E7E-AF2DC33A213A}">
      <dgm:prSet/>
      <dgm:spPr/>
      <dgm:t>
        <a:bodyPr/>
        <a:lstStyle/>
        <a:p>
          <a:endParaRPr lang="sk-SK" sz="1400"/>
        </a:p>
      </dgm:t>
    </dgm:pt>
    <dgm:pt modelId="{F192D42E-DFE1-45E3-AC5A-A3E46062ADD2}">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62382FF2-1F33-4C4D-90C6-8FD0A1BC69D2}" type="parTrans" cxnId="{B0F71D27-A99C-4136-91EF-99B953618399}">
      <dgm:prSet/>
      <dgm:spPr>
        <a:effectLst>
          <a:outerShdw blurRad="50800" dist="38100" dir="2700000" algn="tl" rotWithShape="0">
            <a:prstClr val="black">
              <a:alpha val="40000"/>
            </a:prstClr>
          </a:outerShdw>
        </a:effectLst>
      </dgm:spPr>
      <dgm:t>
        <a:bodyPr/>
        <a:lstStyle/>
        <a:p>
          <a:endParaRPr lang="sk-SK" sz="1400"/>
        </a:p>
      </dgm:t>
    </dgm:pt>
    <dgm:pt modelId="{8F579472-24E2-476E-BA38-12F7FFFA5E6E}" type="sibTrans" cxnId="{B0F71D27-A99C-4136-91EF-99B953618399}">
      <dgm:prSet/>
      <dgm:spPr/>
      <dgm:t>
        <a:bodyPr/>
        <a:lstStyle/>
        <a:p>
          <a:endParaRPr lang="sk-SK" sz="1400"/>
        </a:p>
      </dgm:t>
    </dgm:pt>
    <dgm:pt modelId="{A18CE64B-255C-4552-9E3A-70F137754C8F}">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1796E1AF-2D10-41F7-981F-856EB0A51449}" type="parTrans" cxnId="{2A805B8B-D18A-48D9-8136-97B08DD3C645}">
      <dgm:prSet/>
      <dgm:spPr>
        <a:effectLst>
          <a:outerShdw blurRad="50800" dist="38100" dir="2700000" algn="tl" rotWithShape="0">
            <a:prstClr val="black">
              <a:alpha val="40000"/>
            </a:prstClr>
          </a:outerShdw>
        </a:effectLst>
      </dgm:spPr>
      <dgm:t>
        <a:bodyPr/>
        <a:lstStyle/>
        <a:p>
          <a:endParaRPr lang="sk-SK" sz="1400"/>
        </a:p>
      </dgm:t>
    </dgm:pt>
    <dgm:pt modelId="{D068A994-5540-498B-AC1A-0F20E2A9E99C}" type="sibTrans" cxnId="{2A805B8B-D18A-48D9-8136-97B08DD3C645}">
      <dgm:prSet/>
      <dgm:spPr/>
      <dgm:t>
        <a:bodyPr/>
        <a:lstStyle/>
        <a:p>
          <a:endParaRPr lang="sk-SK" sz="1400"/>
        </a:p>
      </dgm:t>
    </dgm:pt>
    <dgm:pt modelId="{19EFA136-E67C-4D4D-A12C-69ED0D676D45}">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2878C12D-5DFF-444D-9041-D2553ACA9FE5}" type="parTrans" cxnId="{F5A7BA72-280A-4ACB-BEF7-A507A0D8743B}">
      <dgm:prSet/>
      <dgm:spPr>
        <a:effectLst>
          <a:outerShdw blurRad="50800" dist="38100" dir="2700000" algn="tl" rotWithShape="0">
            <a:prstClr val="black">
              <a:alpha val="40000"/>
            </a:prstClr>
          </a:outerShdw>
        </a:effectLst>
      </dgm:spPr>
      <dgm:t>
        <a:bodyPr/>
        <a:lstStyle/>
        <a:p>
          <a:endParaRPr lang="sk-SK" sz="1400"/>
        </a:p>
      </dgm:t>
    </dgm:pt>
    <dgm:pt modelId="{9A82644F-1926-4292-96B3-D3D997EDC67B}" type="sibTrans" cxnId="{F5A7BA72-280A-4ACB-BEF7-A507A0D8743B}">
      <dgm:prSet/>
      <dgm:spPr/>
      <dgm:t>
        <a:bodyPr/>
        <a:lstStyle/>
        <a:p>
          <a:endParaRPr lang="sk-SK" sz="1400"/>
        </a:p>
      </dgm:t>
    </dgm:pt>
    <dgm:pt modelId="{B55800B7-9302-4FED-AAA7-4E99FAD7BCFF}">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04EFBE37-6E6E-4D1D-8FDB-A7910E596982}" type="parTrans" cxnId="{38341F73-6FAF-4E9A-99C3-0E848B084CEC}">
      <dgm:prSet/>
      <dgm:spPr>
        <a:effectLst>
          <a:outerShdw blurRad="50800" dist="38100" dir="2700000" algn="tl" rotWithShape="0">
            <a:prstClr val="black">
              <a:alpha val="40000"/>
            </a:prstClr>
          </a:outerShdw>
        </a:effectLst>
      </dgm:spPr>
      <dgm:t>
        <a:bodyPr/>
        <a:lstStyle/>
        <a:p>
          <a:endParaRPr lang="sk-SK" sz="1400"/>
        </a:p>
      </dgm:t>
    </dgm:pt>
    <dgm:pt modelId="{50D32850-979B-4C7D-87AF-14A64FE56E6A}" type="sibTrans" cxnId="{38341F73-6FAF-4E9A-99C3-0E848B084CEC}">
      <dgm:prSet/>
      <dgm:spPr/>
      <dgm:t>
        <a:bodyPr/>
        <a:lstStyle/>
        <a:p>
          <a:endParaRPr lang="sk-SK" sz="1400"/>
        </a:p>
      </dgm:t>
    </dgm:pt>
    <dgm:pt modelId="{62C78AAF-0D94-48FD-8C5B-E9D55D233319}">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h1</a:t>
          </a:r>
        </a:p>
      </dgm:t>
    </dgm:pt>
    <dgm:pt modelId="{1AD217FD-1157-41CF-BE81-4DBB24CA7A9F}" type="parTrans" cxnId="{8B7AC753-ABA8-4C24-9AD7-75D428B8DF28}">
      <dgm:prSet/>
      <dgm:spPr>
        <a:effectLst>
          <a:outerShdw blurRad="50800" dist="38100" dir="2700000" algn="tl" rotWithShape="0">
            <a:prstClr val="black">
              <a:alpha val="40000"/>
            </a:prstClr>
          </a:outerShdw>
        </a:effectLst>
      </dgm:spPr>
      <dgm:t>
        <a:bodyPr/>
        <a:lstStyle/>
        <a:p>
          <a:endParaRPr lang="sk-SK" sz="1400"/>
        </a:p>
      </dgm:t>
    </dgm:pt>
    <dgm:pt modelId="{2DCD4E61-4CF4-4E19-AB7F-B3E0A3FDA9A5}" type="sibTrans" cxnId="{8B7AC753-ABA8-4C24-9AD7-75D428B8DF28}">
      <dgm:prSet/>
      <dgm:spPr/>
      <dgm:t>
        <a:bodyPr/>
        <a:lstStyle/>
        <a:p>
          <a:endParaRPr lang="sk-SK" sz="1400"/>
        </a:p>
      </dgm:t>
    </dgm:pt>
    <dgm:pt modelId="{8411D510-646D-44DB-8BE1-B6A90B648323}">
      <dgm:prSet custT="1"/>
      <dgm:spPr>
        <a:noFill/>
        <a:effectLst>
          <a:outerShdw blurRad="50800" dist="38100" dir="2700000" algn="tl" rotWithShape="0">
            <a:prstClr val="black">
              <a:alpha val="40000"/>
            </a:prstClr>
          </a:outerShdw>
        </a:effectLst>
      </dgm:spPr>
      <dgm:t>
        <a:bodyPr lIns="0" tIns="0"/>
        <a:lstStyle/>
        <a:p>
          <a:pPr algn="l"/>
          <a:r>
            <a:rPr lang="sk-SK" sz="1800" b="1" dirty="0"/>
            <a:t>body&gt;h1{</a:t>
          </a:r>
        </a:p>
        <a:p>
          <a:pPr algn="ctr"/>
          <a:r>
            <a:rPr lang="sk-SK" sz="1800" b="1" dirty="0" err="1"/>
            <a:t>color:red</a:t>
          </a:r>
          <a:r>
            <a:rPr lang="en-US" sz="1800" b="1" dirty="0"/>
            <a:t>;</a:t>
          </a:r>
          <a:endParaRPr lang="sk-SK" sz="1800" b="1" dirty="0"/>
        </a:p>
        <a:p>
          <a:pPr algn="l"/>
          <a:r>
            <a:rPr lang="sk-SK" sz="1800" b="1" dirty="0"/>
            <a:t>}</a:t>
          </a:r>
        </a:p>
      </dgm:t>
    </dgm:pt>
    <dgm:pt modelId="{2A04A28D-66B5-4C12-970F-06FF7145F2CB}" type="sibTrans" cxnId="{D1A5F70A-2131-4B53-9E77-13468C46C54A}">
      <dgm:prSet/>
      <dgm:spPr/>
      <dgm:t>
        <a:bodyPr/>
        <a:lstStyle/>
        <a:p>
          <a:endParaRPr lang="sk-SK" sz="1400"/>
        </a:p>
      </dgm:t>
    </dgm:pt>
    <dgm:pt modelId="{E7ACCC9D-523A-4839-836F-17C84347EF3D}" type="parTrans" cxnId="{D1A5F70A-2131-4B53-9E77-13468C46C54A}">
      <dgm:prSet/>
      <dgm:spPr>
        <a:ln>
          <a:noFill/>
        </a:ln>
        <a:effectLst>
          <a:outerShdw blurRad="50800" dist="38100" dir="2700000" algn="tl" rotWithShape="0">
            <a:prstClr val="black">
              <a:alpha val="40000"/>
            </a:prstClr>
          </a:outerShdw>
        </a:effectLst>
      </dgm:spPr>
      <dgm:t>
        <a:bodyPr/>
        <a:lstStyle/>
        <a:p>
          <a:endParaRPr lang="sk-SK" sz="1400"/>
        </a:p>
      </dgm:t>
    </dgm:pt>
    <dgm:pt modelId="{DC355FF0-6EA0-4ACC-83A8-FA6E98E36FED}" type="pres">
      <dgm:prSet presAssocID="{828FDF7F-A340-4E02-824A-C7835826006B}" presName="mainComposite" presStyleCnt="0">
        <dgm:presLayoutVars>
          <dgm:chPref val="1"/>
          <dgm:dir/>
          <dgm:animOne val="branch"/>
          <dgm:animLvl val="lvl"/>
          <dgm:resizeHandles val="exact"/>
        </dgm:presLayoutVars>
      </dgm:prSet>
      <dgm:spPr/>
    </dgm:pt>
    <dgm:pt modelId="{B66E94A8-0B21-4A6A-AF18-97A4C0B342CC}" type="pres">
      <dgm:prSet presAssocID="{828FDF7F-A340-4E02-824A-C7835826006B}" presName="hierFlow" presStyleCnt="0"/>
      <dgm:spPr/>
    </dgm:pt>
    <dgm:pt modelId="{5136198E-B66B-4DF6-A8B8-1788CD3027F7}" type="pres">
      <dgm:prSet presAssocID="{828FDF7F-A340-4E02-824A-C7835826006B}" presName="hierChild1" presStyleCnt="0">
        <dgm:presLayoutVars>
          <dgm:chPref val="1"/>
          <dgm:animOne val="branch"/>
          <dgm:animLvl val="lvl"/>
        </dgm:presLayoutVars>
      </dgm:prSet>
      <dgm:spPr/>
    </dgm:pt>
    <dgm:pt modelId="{B2F5B264-00FF-4940-A252-D9465F36E86D}" type="pres">
      <dgm:prSet presAssocID="{A3A2BF02-C83A-46D1-87D2-9BAE5CD6A9B0}" presName="Name14" presStyleCnt="0"/>
      <dgm:spPr/>
    </dgm:pt>
    <dgm:pt modelId="{3786E858-7BD7-468F-8E97-6266CC4BDA53}" type="pres">
      <dgm:prSet presAssocID="{A3A2BF02-C83A-46D1-87D2-9BAE5CD6A9B0}" presName="level1Shape" presStyleLbl="node0" presStyleIdx="0" presStyleCnt="1" custScaleX="110326" custLinFactNeighborY="-22085">
        <dgm:presLayoutVars>
          <dgm:chPref val="3"/>
        </dgm:presLayoutVars>
      </dgm:prSet>
      <dgm:spPr/>
    </dgm:pt>
    <dgm:pt modelId="{86307783-33CE-42F7-A7D6-07CC1EEEDB89}" type="pres">
      <dgm:prSet presAssocID="{A3A2BF02-C83A-46D1-87D2-9BAE5CD6A9B0}" presName="hierChild2" presStyleCnt="0"/>
      <dgm:spPr/>
    </dgm:pt>
    <dgm:pt modelId="{56C6092C-4953-4CBD-A316-86C29B61B4AF}" type="pres">
      <dgm:prSet presAssocID="{F4E5EC13-26CE-46CD-9AD0-B2A2AB8B5963}" presName="Name19" presStyleLbl="parChTrans1D2" presStyleIdx="0" presStyleCnt="4"/>
      <dgm:spPr/>
    </dgm:pt>
    <dgm:pt modelId="{A916D496-1E28-43EF-BB3F-88679B5D003C}" type="pres">
      <dgm:prSet presAssocID="{25B49082-A2C8-45A0-8351-9D4339FC0001}" presName="Name21" presStyleCnt="0"/>
      <dgm:spPr/>
    </dgm:pt>
    <dgm:pt modelId="{5E94B946-71BC-436B-A1E7-9EF622A71173}" type="pres">
      <dgm:prSet presAssocID="{25B49082-A2C8-45A0-8351-9D4339FC0001}" presName="level2Shape" presStyleLbl="node2" presStyleIdx="0" presStyleCnt="4" custLinFactNeighborX="8412"/>
      <dgm:spPr/>
    </dgm:pt>
    <dgm:pt modelId="{3B97BE7C-12FA-4D76-9A14-A01CDDA30EFD}" type="pres">
      <dgm:prSet presAssocID="{25B49082-A2C8-45A0-8351-9D4339FC0001}" presName="hierChild3" presStyleCnt="0"/>
      <dgm:spPr/>
    </dgm:pt>
    <dgm:pt modelId="{7B2CC834-A777-4F84-826E-95716E561E06}" type="pres">
      <dgm:prSet presAssocID="{2B6418DC-4B13-417F-80C5-AE054CCE2B8A}" presName="Name19" presStyleLbl="parChTrans1D2" presStyleIdx="1" presStyleCnt="4"/>
      <dgm:spPr/>
    </dgm:pt>
    <dgm:pt modelId="{E965516D-9002-4D73-A45D-9D1FFC9B9210}" type="pres">
      <dgm:prSet presAssocID="{C934CAB1-B0CE-4BA1-8A7F-D56EF9DAA710}" presName="Name21" presStyleCnt="0"/>
      <dgm:spPr/>
    </dgm:pt>
    <dgm:pt modelId="{4BA792EA-C015-4D46-96A2-DB2B3AA98D25}" type="pres">
      <dgm:prSet presAssocID="{C934CAB1-B0CE-4BA1-8A7F-D56EF9DAA710}" presName="level2Shape" presStyleLbl="node2" presStyleIdx="1" presStyleCnt="4"/>
      <dgm:spPr/>
    </dgm:pt>
    <dgm:pt modelId="{2C7714A7-5D8B-4882-BEE2-FF0A27E742A0}" type="pres">
      <dgm:prSet presAssocID="{C934CAB1-B0CE-4BA1-8A7F-D56EF9DAA710}" presName="hierChild3" presStyleCnt="0"/>
      <dgm:spPr/>
    </dgm:pt>
    <dgm:pt modelId="{9995B043-FC89-4F7A-95BD-02F58EA48367}" type="pres">
      <dgm:prSet presAssocID="{1796E1AF-2D10-41F7-981F-856EB0A51449}" presName="Name19" presStyleLbl="parChTrans1D3" presStyleIdx="0" presStyleCnt="6"/>
      <dgm:spPr/>
    </dgm:pt>
    <dgm:pt modelId="{306F2248-0557-48E3-8CA3-934309E5B440}" type="pres">
      <dgm:prSet presAssocID="{A18CE64B-255C-4552-9E3A-70F137754C8F}" presName="Name21" presStyleCnt="0"/>
      <dgm:spPr/>
    </dgm:pt>
    <dgm:pt modelId="{D25B4AAA-8BE3-45AB-A785-4472175B9D13}" type="pres">
      <dgm:prSet presAssocID="{A18CE64B-255C-4552-9E3A-70F137754C8F}" presName="level2Shape" presStyleLbl="node3" presStyleIdx="0" presStyleCnt="6" custLinFactNeighborX="8412"/>
      <dgm:spPr/>
    </dgm:pt>
    <dgm:pt modelId="{D6A7C6B7-EA2E-4DC6-B5A3-3607AAD09899}" type="pres">
      <dgm:prSet presAssocID="{A18CE64B-255C-4552-9E3A-70F137754C8F}" presName="hierChild3" presStyleCnt="0"/>
      <dgm:spPr/>
    </dgm:pt>
    <dgm:pt modelId="{72C5D58B-D15D-4A72-A496-764BDAB95F92}" type="pres">
      <dgm:prSet presAssocID="{2878C12D-5DFF-444D-9041-D2553ACA9FE5}" presName="Name19" presStyleLbl="parChTrans1D3" presStyleIdx="1" presStyleCnt="6"/>
      <dgm:spPr/>
    </dgm:pt>
    <dgm:pt modelId="{E00D0D73-1614-41C0-8B6B-2FFA3E398C8A}" type="pres">
      <dgm:prSet presAssocID="{19EFA136-E67C-4D4D-A12C-69ED0D676D45}" presName="Name21" presStyleCnt="0"/>
      <dgm:spPr/>
    </dgm:pt>
    <dgm:pt modelId="{5DBE1547-2666-440D-B084-AC917F01B25A}" type="pres">
      <dgm:prSet presAssocID="{19EFA136-E67C-4D4D-A12C-69ED0D676D45}" presName="level2Shape" presStyleLbl="node3" presStyleIdx="1" presStyleCnt="6"/>
      <dgm:spPr/>
    </dgm:pt>
    <dgm:pt modelId="{EF01F412-E999-477F-8AD7-4932B3FF3F09}" type="pres">
      <dgm:prSet presAssocID="{19EFA136-E67C-4D4D-A12C-69ED0D676D45}" presName="hierChild3" presStyleCnt="0"/>
      <dgm:spPr/>
    </dgm:pt>
    <dgm:pt modelId="{CB15D2A7-1FFB-49E9-A78F-3C781F1C59E0}" type="pres">
      <dgm:prSet presAssocID="{1AD217FD-1157-41CF-BE81-4DBB24CA7A9F}" presName="Name19" presStyleLbl="parChTrans1D4" presStyleIdx="0" presStyleCnt="2"/>
      <dgm:spPr/>
    </dgm:pt>
    <dgm:pt modelId="{2483A447-049C-4B58-983A-18FBBFA4D069}" type="pres">
      <dgm:prSet presAssocID="{62C78AAF-0D94-48FD-8C5B-E9D55D233319}" presName="Name21" presStyleCnt="0"/>
      <dgm:spPr/>
    </dgm:pt>
    <dgm:pt modelId="{1988CBB3-7944-47FE-8FE6-185E36166B9E}" type="pres">
      <dgm:prSet presAssocID="{62C78AAF-0D94-48FD-8C5B-E9D55D233319}" presName="level2Shape" presStyleLbl="node4" presStyleIdx="0" presStyleCnt="2"/>
      <dgm:spPr/>
    </dgm:pt>
    <dgm:pt modelId="{426CC031-DBE4-405E-9CFC-ACA9090DBB21}" type="pres">
      <dgm:prSet presAssocID="{62C78AAF-0D94-48FD-8C5B-E9D55D233319}" presName="hierChild3" presStyleCnt="0"/>
      <dgm:spPr/>
    </dgm:pt>
    <dgm:pt modelId="{0D31774B-97D9-4C85-904B-A19A00EA05C7}" type="pres">
      <dgm:prSet presAssocID="{04EFBE37-6E6E-4D1D-8FDB-A7910E596982}" presName="Name19" presStyleLbl="parChTrans1D3" presStyleIdx="2" presStyleCnt="6"/>
      <dgm:spPr/>
    </dgm:pt>
    <dgm:pt modelId="{D909B734-E451-4B1E-8EEC-EDD8F586C9E9}" type="pres">
      <dgm:prSet presAssocID="{B55800B7-9302-4FED-AAA7-4E99FAD7BCFF}" presName="Name21" presStyleCnt="0"/>
      <dgm:spPr/>
    </dgm:pt>
    <dgm:pt modelId="{8D7FDF5D-83E1-496F-93D1-BDFB25C41BF3}" type="pres">
      <dgm:prSet presAssocID="{B55800B7-9302-4FED-AAA7-4E99FAD7BCFF}" presName="level2Shape" presStyleLbl="node3" presStyleIdx="2" presStyleCnt="6"/>
      <dgm:spPr/>
    </dgm:pt>
    <dgm:pt modelId="{8C88FC7F-A252-4E21-B230-D1F5598DA8F2}" type="pres">
      <dgm:prSet presAssocID="{B55800B7-9302-4FED-AAA7-4E99FAD7BCFF}" presName="hierChild3" presStyleCnt="0"/>
      <dgm:spPr/>
    </dgm:pt>
    <dgm:pt modelId="{DC5D4BA0-A596-4628-903E-41894F4B112C}" type="pres">
      <dgm:prSet presAssocID="{BBDF7E3B-8805-4003-B0C9-1A010966DF1F}" presName="Name19" presStyleLbl="parChTrans1D2" presStyleIdx="2" presStyleCnt="4"/>
      <dgm:spPr/>
    </dgm:pt>
    <dgm:pt modelId="{BD8FAC37-E986-45ED-9F75-F11284B1E60F}" type="pres">
      <dgm:prSet presAssocID="{E2D74570-77F7-4709-8E8B-0C799CFE5D09}" presName="Name21" presStyleCnt="0"/>
      <dgm:spPr/>
    </dgm:pt>
    <dgm:pt modelId="{4677B740-0888-4388-B407-D84F17B8B1A0}" type="pres">
      <dgm:prSet presAssocID="{E2D74570-77F7-4709-8E8B-0C799CFE5D09}" presName="level2Shape" presStyleLbl="node2" presStyleIdx="2" presStyleCnt="4"/>
      <dgm:spPr/>
    </dgm:pt>
    <dgm:pt modelId="{3B522BE5-9F7B-4A54-B694-B16A5B7DD6E9}" type="pres">
      <dgm:prSet presAssocID="{E2D74570-77F7-4709-8E8B-0C799CFE5D09}" presName="hierChild3" presStyleCnt="0"/>
      <dgm:spPr/>
    </dgm:pt>
    <dgm:pt modelId="{8BC0205D-449C-427D-B6F9-88193F6B6F02}" type="pres">
      <dgm:prSet presAssocID="{C3462101-2D4F-4AFB-BAE2-57C6EC4EED1D}" presName="Name19" presStyleLbl="parChTrans1D2" presStyleIdx="3" presStyleCnt="4"/>
      <dgm:spPr/>
    </dgm:pt>
    <dgm:pt modelId="{C75BDD03-B12C-489C-BDF7-02B4DBA299B9}" type="pres">
      <dgm:prSet presAssocID="{37B2BDE2-E9EE-41F3-833E-9926D52F5397}" presName="Name21" presStyleCnt="0"/>
      <dgm:spPr/>
    </dgm:pt>
    <dgm:pt modelId="{8FEE5148-6418-4FE6-830C-716AF5707807}" type="pres">
      <dgm:prSet presAssocID="{37B2BDE2-E9EE-41F3-833E-9926D52F5397}" presName="level2Shape" presStyleLbl="node2" presStyleIdx="3" presStyleCnt="4"/>
      <dgm:spPr/>
    </dgm:pt>
    <dgm:pt modelId="{2E918D5F-0E75-4E4D-BBA6-00D5A236F1A5}" type="pres">
      <dgm:prSet presAssocID="{37B2BDE2-E9EE-41F3-833E-9926D52F5397}" presName="hierChild3" presStyleCnt="0"/>
      <dgm:spPr/>
    </dgm:pt>
    <dgm:pt modelId="{84A2DDC7-7365-4D0F-AB36-3F69E5FF369A}" type="pres">
      <dgm:prSet presAssocID="{061C7633-A329-47CB-AED4-E203232F1741}" presName="Name19" presStyleLbl="parChTrans1D3" presStyleIdx="3" presStyleCnt="6"/>
      <dgm:spPr/>
    </dgm:pt>
    <dgm:pt modelId="{3DFCFC49-4FE9-429F-939B-0EE7C94503A7}" type="pres">
      <dgm:prSet presAssocID="{AFC89223-B810-456E-BD39-BEADBD7DA8C7}" presName="Name21" presStyleCnt="0"/>
      <dgm:spPr/>
    </dgm:pt>
    <dgm:pt modelId="{92BB0078-E1B2-42D4-BB32-CB69FAD73FB2}" type="pres">
      <dgm:prSet presAssocID="{AFC89223-B810-456E-BD39-BEADBD7DA8C7}" presName="level2Shape" presStyleLbl="node3" presStyleIdx="3" presStyleCnt="6"/>
      <dgm:spPr/>
    </dgm:pt>
    <dgm:pt modelId="{7037149F-64E0-4C91-8709-F2EAFBCA9809}" type="pres">
      <dgm:prSet presAssocID="{AFC89223-B810-456E-BD39-BEADBD7DA8C7}" presName="hierChild3" presStyleCnt="0"/>
      <dgm:spPr/>
    </dgm:pt>
    <dgm:pt modelId="{B46A8D3A-CDBC-46FC-B8D9-DE470890B9A9}" type="pres">
      <dgm:prSet presAssocID="{C3262CF7-1AED-47C2-9F7D-122EFDBA1870}" presName="Name19" presStyleLbl="parChTrans1D3" presStyleIdx="4" presStyleCnt="6"/>
      <dgm:spPr/>
    </dgm:pt>
    <dgm:pt modelId="{4B1152B7-ADA2-4937-847E-134786160004}" type="pres">
      <dgm:prSet presAssocID="{BE5FA559-CF39-4A70-AA9A-B28C5F86812D}" presName="Name21" presStyleCnt="0"/>
      <dgm:spPr/>
    </dgm:pt>
    <dgm:pt modelId="{8197C77B-01DA-4567-B3F5-EBBE105DD334}" type="pres">
      <dgm:prSet presAssocID="{BE5FA559-CF39-4A70-AA9A-B28C5F86812D}" presName="level2Shape" presStyleLbl="node3" presStyleIdx="4" presStyleCnt="6"/>
      <dgm:spPr/>
    </dgm:pt>
    <dgm:pt modelId="{609C1C14-1F14-4D20-B991-ECBA261B6CA3}" type="pres">
      <dgm:prSet presAssocID="{BE5FA559-CF39-4A70-AA9A-B28C5F86812D}" presName="hierChild3" presStyleCnt="0"/>
      <dgm:spPr/>
    </dgm:pt>
    <dgm:pt modelId="{8736C219-E754-4953-AAB6-E280E9815F07}" type="pres">
      <dgm:prSet presAssocID="{E7ACCC9D-523A-4839-836F-17C84347EF3D}" presName="Name19" presStyleLbl="parChTrans1D4" presStyleIdx="1" presStyleCnt="2"/>
      <dgm:spPr/>
    </dgm:pt>
    <dgm:pt modelId="{625F770B-D565-4561-A051-CE301EB5ECF1}" type="pres">
      <dgm:prSet presAssocID="{8411D510-646D-44DB-8BE1-B6A90B648323}" presName="Name21" presStyleCnt="0"/>
      <dgm:spPr/>
    </dgm:pt>
    <dgm:pt modelId="{EF622EB3-6B80-4DCF-9706-DCC53C3C152E}" type="pres">
      <dgm:prSet presAssocID="{8411D510-646D-44DB-8BE1-B6A90B648323}" presName="level2Shape" presStyleLbl="node4" presStyleIdx="1" presStyleCnt="2" custScaleX="373273" custScaleY="245133" custLinFactNeighborX="-66106" custLinFactNeighborY="31633"/>
      <dgm:spPr/>
    </dgm:pt>
    <dgm:pt modelId="{44596AB5-A4B6-42FF-B939-90EA0E13BC71}" type="pres">
      <dgm:prSet presAssocID="{8411D510-646D-44DB-8BE1-B6A90B648323}" presName="hierChild3" presStyleCnt="0"/>
      <dgm:spPr/>
    </dgm:pt>
    <dgm:pt modelId="{1C350269-A9C4-4CD0-B283-49D8CBE8ADC1}" type="pres">
      <dgm:prSet presAssocID="{62382FF2-1F33-4C4D-90C6-8FD0A1BC69D2}" presName="Name19" presStyleLbl="parChTrans1D3" presStyleIdx="5" presStyleCnt="6"/>
      <dgm:spPr/>
    </dgm:pt>
    <dgm:pt modelId="{E06BAC49-44ED-465F-8015-2D4B1319689B}" type="pres">
      <dgm:prSet presAssocID="{F192D42E-DFE1-45E3-AC5A-A3E46062ADD2}" presName="Name21" presStyleCnt="0"/>
      <dgm:spPr/>
    </dgm:pt>
    <dgm:pt modelId="{97CDF66F-7732-4A0B-90B7-3948A592B61E}" type="pres">
      <dgm:prSet presAssocID="{F192D42E-DFE1-45E3-AC5A-A3E46062ADD2}" presName="level2Shape" presStyleLbl="node3" presStyleIdx="5" presStyleCnt="6" custLinFactNeighborX="-2103"/>
      <dgm:spPr/>
    </dgm:pt>
    <dgm:pt modelId="{8B904AEC-C47B-4425-BDB9-7722B07F77B4}" type="pres">
      <dgm:prSet presAssocID="{F192D42E-DFE1-45E3-AC5A-A3E46062ADD2}" presName="hierChild3" presStyleCnt="0"/>
      <dgm:spPr/>
    </dgm:pt>
    <dgm:pt modelId="{B869E711-5C21-4464-87DC-7F7ED21DCB45}" type="pres">
      <dgm:prSet presAssocID="{828FDF7F-A340-4E02-824A-C7835826006B}" presName="bgShapesFlow" presStyleCnt="0"/>
      <dgm:spPr/>
    </dgm:pt>
  </dgm:ptLst>
  <dgm:cxnLst>
    <dgm:cxn modelId="{2C032603-CD36-406D-A82A-1F9A1784BEE1}" type="presOf" srcId="{BE5FA559-CF39-4A70-AA9A-B28C5F86812D}" destId="{8197C77B-01DA-4567-B3F5-EBBE105DD334}" srcOrd="0" destOrd="0" presId="urn:microsoft.com/office/officeart/2005/8/layout/hierarchy6"/>
    <dgm:cxn modelId="{D1A5F70A-2131-4B53-9E77-13468C46C54A}" srcId="{BE5FA559-CF39-4A70-AA9A-B28C5F86812D}" destId="{8411D510-646D-44DB-8BE1-B6A90B648323}" srcOrd="0" destOrd="0" parTransId="{E7ACCC9D-523A-4839-836F-17C84347EF3D}" sibTransId="{2A04A28D-66B5-4C12-970F-06FF7145F2CB}"/>
    <dgm:cxn modelId="{6E862F19-8A14-42B0-8B6E-AA4CAD72076D}" type="presOf" srcId="{828FDF7F-A340-4E02-824A-C7835826006B}" destId="{DC355FF0-6EA0-4ACC-83A8-FA6E98E36FED}" srcOrd="0" destOrd="0" presId="urn:microsoft.com/office/officeart/2005/8/layout/hierarchy6"/>
    <dgm:cxn modelId="{4523D419-1145-461E-9B8C-116174F894BB}" type="presOf" srcId="{37B2BDE2-E9EE-41F3-833E-9926D52F5397}" destId="{8FEE5148-6418-4FE6-830C-716AF5707807}" srcOrd="0" destOrd="0" presId="urn:microsoft.com/office/officeart/2005/8/layout/hierarchy6"/>
    <dgm:cxn modelId="{B0F71D27-A99C-4136-91EF-99B953618399}" srcId="{37B2BDE2-E9EE-41F3-833E-9926D52F5397}" destId="{F192D42E-DFE1-45E3-AC5A-A3E46062ADD2}" srcOrd="2" destOrd="0" parTransId="{62382FF2-1F33-4C4D-90C6-8FD0A1BC69D2}" sibTransId="{8F579472-24E2-476E-BA38-12F7FFFA5E6E}"/>
    <dgm:cxn modelId="{CAB4DE28-45D8-4E21-8248-311A12683384}" type="presOf" srcId="{2B6418DC-4B13-417F-80C5-AE054CCE2B8A}" destId="{7B2CC834-A777-4F84-826E-95716E561E06}" srcOrd="0" destOrd="0" presId="urn:microsoft.com/office/officeart/2005/8/layout/hierarchy6"/>
    <dgm:cxn modelId="{9338DF28-9B2F-4665-B8F2-4F2499610698}" type="presOf" srcId="{1AD217FD-1157-41CF-BE81-4DBB24CA7A9F}" destId="{CB15D2A7-1FFB-49E9-A78F-3C781F1C59E0}" srcOrd="0" destOrd="0" presId="urn:microsoft.com/office/officeart/2005/8/layout/hierarchy6"/>
    <dgm:cxn modelId="{905EE138-76E6-4383-B830-97DB5D6DB096}" type="presOf" srcId="{A18CE64B-255C-4552-9E3A-70F137754C8F}" destId="{D25B4AAA-8BE3-45AB-A785-4472175B9D13}" srcOrd="0" destOrd="0" presId="urn:microsoft.com/office/officeart/2005/8/layout/hierarchy6"/>
    <dgm:cxn modelId="{86600D3A-F249-4210-9B5C-E5382083CE88}" type="presOf" srcId="{62382FF2-1F33-4C4D-90C6-8FD0A1BC69D2}" destId="{1C350269-A9C4-4CD0-B283-49D8CBE8ADC1}" srcOrd="0" destOrd="0" presId="urn:microsoft.com/office/officeart/2005/8/layout/hierarchy6"/>
    <dgm:cxn modelId="{DBEFE83B-4FC2-45C7-9DDC-19EB52283303}" type="presOf" srcId="{B55800B7-9302-4FED-AAA7-4E99FAD7BCFF}" destId="{8D7FDF5D-83E1-496F-93D1-BDFB25C41BF3}" srcOrd="0" destOrd="0" presId="urn:microsoft.com/office/officeart/2005/8/layout/hierarchy6"/>
    <dgm:cxn modelId="{3EED933F-BB04-4284-8F0D-1B327D3AC481}" type="presOf" srcId="{8411D510-646D-44DB-8BE1-B6A90B648323}" destId="{EF622EB3-6B80-4DCF-9706-DCC53C3C152E}" srcOrd="0" destOrd="0" presId="urn:microsoft.com/office/officeart/2005/8/layout/hierarchy6"/>
    <dgm:cxn modelId="{05DFD941-D83B-4C73-8E7E-AF2DC33A213A}" srcId="{37B2BDE2-E9EE-41F3-833E-9926D52F5397}" destId="{BE5FA559-CF39-4A70-AA9A-B28C5F86812D}" srcOrd="1" destOrd="0" parTransId="{C3262CF7-1AED-47C2-9F7D-122EFDBA1870}" sibTransId="{4B6973DB-56C7-4B06-8085-CB402731C28F}"/>
    <dgm:cxn modelId="{11A7B644-7D1C-421C-9A50-518CC75E913B}" type="presOf" srcId="{061C7633-A329-47CB-AED4-E203232F1741}" destId="{84A2DDC7-7365-4D0F-AB36-3F69E5FF369A}" srcOrd="0" destOrd="0" presId="urn:microsoft.com/office/officeart/2005/8/layout/hierarchy6"/>
    <dgm:cxn modelId="{E7088247-0F2D-433B-A84B-95C000A801A8}" type="presOf" srcId="{AFC89223-B810-456E-BD39-BEADBD7DA8C7}" destId="{92BB0078-E1B2-42D4-BB32-CB69FAD73FB2}" srcOrd="0" destOrd="0" presId="urn:microsoft.com/office/officeart/2005/8/layout/hierarchy6"/>
    <dgm:cxn modelId="{F5A7BA72-280A-4ACB-BEF7-A507A0D8743B}" srcId="{C934CAB1-B0CE-4BA1-8A7F-D56EF9DAA710}" destId="{19EFA136-E67C-4D4D-A12C-69ED0D676D45}" srcOrd="1" destOrd="0" parTransId="{2878C12D-5DFF-444D-9041-D2553ACA9FE5}" sibTransId="{9A82644F-1926-4292-96B3-D3D997EDC67B}"/>
    <dgm:cxn modelId="{38341F73-6FAF-4E9A-99C3-0E848B084CEC}" srcId="{C934CAB1-B0CE-4BA1-8A7F-D56EF9DAA710}" destId="{B55800B7-9302-4FED-AAA7-4E99FAD7BCFF}" srcOrd="2" destOrd="0" parTransId="{04EFBE37-6E6E-4D1D-8FDB-A7910E596982}" sibTransId="{50D32850-979B-4C7D-87AF-14A64FE56E6A}"/>
    <dgm:cxn modelId="{8B7AC753-ABA8-4C24-9AD7-75D428B8DF28}" srcId="{19EFA136-E67C-4D4D-A12C-69ED0D676D45}" destId="{62C78AAF-0D94-48FD-8C5B-E9D55D233319}" srcOrd="0" destOrd="0" parTransId="{1AD217FD-1157-41CF-BE81-4DBB24CA7A9F}" sibTransId="{2DCD4E61-4CF4-4E19-AB7F-B3E0A3FDA9A5}"/>
    <dgm:cxn modelId="{FA090257-B86D-4F3E-B959-17A95227FBC1}" type="presOf" srcId="{2878C12D-5DFF-444D-9041-D2553ACA9FE5}" destId="{72C5D58B-D15D-4A72-A496-764BDAB95F92}" srcOrd="0" destOrd="0" presId="urn:microsoft.com/office/officeart/2005/8/layout/hierarchy6"/>
    <dgm:cxn modelId="{F0CDF479-8337-476B-BEAB-C03772ED885A}" type="presOf" srcId="{F192D42E-DFE1-45E3-AC5A-A3E46062ADD2}" destId="{97CDF66F-7732-4A0B-90B7-3948A592B61E}" srcOrd="0" destOrd="0" presId="urn:microsoft.com/office/officeart/2005/8/layout/hierarchy6"/>
    <dgm:cxn modelId="{866A3E81-B691-4226-BACF-616BD22DE4E4}" type="presOf" srcId="{C3262CF7-1AED-47C2-9F7D-122EFDBA1870}" destId="{B46A8D3A-CDBC-46FC-B8D9-DE470890B9A9}" srcOrd="0" destOrd="0" presId="urn:microsoft.com/office/officeart/2005/8/layout/hierarchy6"/>
    <dgm:cxn modelId="{F57FA386-6BC3-49F0-B8CB-77B070098162}" type="presOf" srcId="{BBDF7E3B-8805-4003-B0C9-1A010966DF1F}" destId="{DC5D4BA0-A596-4628-903E-41894F4B112C}" srcOrd="0" destOrd="0" presId="urn:microsoft.com/office/officeart/2005/8/layout/hierarchy6"/>
    <dgm:cxn modelId="{5709578A-6D8D-423E-85C7-200A9C0B4C4C}" type="presOf" srcId="{E7ACCC9D-523A-4839-836F-17C84347EF3D}" destId="{8736C219-E754-4953-AAB6-E280E9815F07}" srcOrd="0" destOrd="0" presId="urn:microsoft.com/office/officeart/2005/8/layout/hierarchy6"/>
    <dgm:cxn modelId="{2A805B8B-D18A-48D9-8136-97B08DD3C645}" srcId="{C934CAB1-B0CE-4BA1-8A7F-D56EF9DAA710}" destId="{A18CE64B-255C-4552-9E3A-70F137754C8F}" srcOrd="0" destOrd="0" parTransId="{1796E1AF-2D10-41F7-981F-856EB0A51449}" sibTransId="{D068A994-5540-498B-AC1A-0F20E2A9E99C}"/>
    <dgm:cxn modelId="{101A698B-7DAF-4247-9B49-17AFFB2446F3}" type="presOf" srcId="{E2D74570-77F7-4709-8E8B-0C799CFE5D09}" destId="{4677B740-0888-4388-B407-D84F17B8B1A0}" srcOrd="0" destOrd="0" presId="urn:microsoft.com/office/officeart/2005/8/layout/hierarchy6"/>
    <dgm:cxn modelId="{4C9B828C-917C-454E-9005-5AF3F3AD0419}" type="presOf" srcId="{04EFBE37-6E6E-4D1D-8FDB-A7910E596982}" destId="{0D31774B-97D9-4C85-904B-A19A00EA05C7}" srcOrd="0" destOrd="0" presId="urn:microsoft.com/office/officeart/2005/8/layout/hierarchy6"/>
    <dgm:cxn modelId="{D244AD91-6F28-4030-9022-8B5D6D2CB99F}" srcId="{37B2BDE2-E9EE-41F3-833E-9926D52F5397}" destId="{AFC89223-B810-456E-BD39-BEADBD7DA8C7}" srcOrd="0" destOrd="0" parTransId="{061C7633-A329-47CB-AED4-E203232F1741}" sibTransId="{61DE04F9-D745-4CAC-ADD8-315FC55E62F6}"/>
    <dgm:cxn modelId="{FC8722A6-278B-4455-ADB6-0673B57C0A88}" srcId="{A3A2BF02-C83A-46D1-87D2-9BAE5CD6A9B0}" destId="{C934CAB1-B0CE-4BA1-8A7F-D56EF9DAA710}" srcOrd="1" destOrd="0" parTransId="{2B6418DC-4B13-417F-80C5-AE054CCE2B8A}" sibTransId="{22FF0A8F-8756-4A28-8A85-F15FF70DBF96}"/>
    <dgm:cxn modelId="{6EB789A7-0D70-4FEF-9D28-7326A98ECDC3}" type="presOf" srcId="{19EFA136-E67C-4D4D-A12C-69ED0D676D45}" destId="{5DBE1547-2666-440D-B084-AC917F01B25A}" srcOrd="0" destOrd="0" presId="urn:microsoft.com/office/officeart/2005/8/layout/hierarchy6"/>
    <dgm:cxn modelId="{78098CAE-5995-4B43-93DB-78AD73CD36AD}" srcId="{A3A2BF02-C83A-46D1-87D2-9BAE5CD6A9B0}" destId="{E2D74570-77F7-4709-8E8B-0C799CFE5D09}" srcOrd="2" destOrd="0" parTransId="{BBDF7E3B-8805-4003-B0C9-1A010966DF1F}" sibTransId="{11005146-455B-4900-B590-30C368AF31BA}"/>
    <dgm:cxn modelId="{B92232B5-80C5-4981-AF98-77B4254FD54A}" srcId="{828FDF7F-A340-4E02-824A-C7835826006B}" destId="{A3A2BF02-C83A-46D1-87D2-9BAE5CD6A9B0}" srcOrd="0" destOrd="0" parTransId="{97CE4A5F-0286-45DF-B7D6-8DD0860DAB1D}" sibTransId="{D3746498-CD2C-4F55-8B88-84B58C4A9A54}"/>
    <dgm:cxn modelId="{8DAEC6B7-2E56-4C12-8594-AA5A0BD56FC3}" srcId="{A3A2BF02-C83A-46D1-87D2-9BAE5CD6A9B0}" destId="{37B2BDE2-E9EE-41F3-833E-9926D52F5397}" srcOrd="3" destOrd="0" parTransId="{C3462101-2D4F-4AFB-BAE2-57C6EC4EED1D}" sibTransId="{34AF9AAD-F9E9-4A09-8898-D40AA318BCEB}"/>
    <dgm:cxn modelId="{F574D0BE-E2CF-4B7E-8A6A-6BFAA73FCE3B}" type="presOf" srcId="{25B49082-A2C8-45A0-8351-9D4339FC0001}" destId="{5E94B946-71BC-436B-A1E7-9EF622A71173}" srcOrd="0" destOrd="0" presId="urn:microsoft.com/office/officeart/2005/8/layout/hierarchy6"/>
    <dgm:cxn modelId="{377440D4-7D13-4985-8843-7ECF93E2113F}" type="presOf" srcId="{C3462101-2D4F-4AFB-BAE2-57C6EC4EED1D}" destId="{8BC0205D-449C-427D-B6F9-88193F6B6F02}" srcOrd="0" destOrd="0" presId="urn:microsoft.com/office/officeart/2005/8/layout/hierarchy6"/>
    <dgm:cxn modelId="{34B15DDA-1C66-45E6-A6E4-ABBAC3E0166A}" type="presOf" srcId="{F4E5EC13-26CE-46CD-9AD0-B2A2AB8B5963}" destId="{56C6092C-4953-4CBD-A316-86C29B61B4AF}" srcOrd="0" destOrd="0" presId="urn:microsoft.com/office/officeart/2005/8/layout/hierarchy6"/>
    <dgm:cxn modelId="{E7A7A1DE-2FC9-48E1-BB1C-E98344F47FE5}" type="presOf" srcId="{C934CAB1-B0CE-4BA1-8A7F-D56EF9DAA710}" destId="{4BA792EA-C015-4D46-96A2-DB2B3AA98D25}" srcOrd="0" destOrd="0" presId="urn:microsoft.com/office/officeart/2005/8/layout/hierarchy6"/>
    <dgm:cxn modelId="{70FCEBDE-22DE-40A8-B0DD-6B3B1CDE44B1}" type="presOf" srcId="{A3A2BF02-C83A-46D1-87D2-9BAE5CD6A9B0}" destId="{3786E858-7BD7-468F-8E97-6266CC4BDA53}" srcOrd="0" destOrd="0" presId="urn:microsoft.com/office/officeart/2005/8/layout/hierarchy6"/>
    <dgm:cxn modelId="{FFE8BAEA-240E-4FDF-8E44-DBB76A1CDC2E}" type="presOf" srcId="{62C78AAF-0D94-48FD-8C5B-E9D55D233319}" destId="{1988CBB3-7944-47FE-8FE6-185E36166B9E}" srcOrd="0" destOrd="0" presId="urn:microsoft.com/office/officeart/2005/8/layout/hierarchy6"/>
    <dgm:cxn modelId="{BCDEEAEF-95BB-468A-B85F-88CF472194E4}" type="presOf" srcId="{1796E1AF-2D10-41F7-981F-856EB0A51449}" destId="{9995B043-FC89-4F7A-95BD-02F58EA48367}" srcOrd="0" destOrd="0" presId="urn:microsoft.com/office/officeart/2005/8/layout/hierarchy6"/>
    <dgm:cxn modelId="{CEC09DF8-93AB-4C2F-B749-3AC92CE9B73C}" srcId="{A3A2BF02-C83A-46D1-87D2-9BAE5CD6A9B0}" destId="{25B49082-A2C8-45A0-8351-9D4339FC0001}" srcOrd="0" destOrd="0" parTransId="{F4E5EC13-26CE-46CD-9AD0-B2A2AB8B5963}" sibTransId="{E2D29CE6-2B4D-46D5-A9A7-45B848BBDE4D}"/>
    <dgm:cxn modelId="{3DB9ACE3-2800-4B77-ABF5-CB95933EAE13}" type="presParOf" srcId="{DC355FF0-6EA0-4ACC-83A8-FA6E98E36FED}" destId="{B66E94A8-0B21-4A6A-AF18-97A4C0B342CC}" srcOrd="0" destOrd="0" presId="urn:microsoft.com/office/officeart/2005/8/layout/hierarchy6"/>
    <dgm:cxn modelId="{9AE0F6B6-6183-4C61-AE56-639732287074}" type="presParOf" srcId="{B66E94A8-0B21-4A6A-AF18-97A4C0B342CC}" destId="{5136198E-B66B-4DF6-A8B8-1788CD3027F7}" srcOrd="0" destOrd="0" presId="urn:microsoft.com/office/officeart/2005/8/layout/hierarchy6"/>
    <dgm:cxn modelId="{2B7FE2C2-DBC7-443D-99E8-CCFA4C8C3C2A}" type="presParOf" srcId="{5136198E-B66B-4DF6-A8B8-1788CD3027F7}" destId="{B2F5B264-00FF-4940-A252-D9465F36E86D}" srcOrd="0" destOrd="0" presId="urn:microsoft.com/office/officeart/2005/8/layout/hierarchy6"/>
    <dgm:cxn modelId="{7224BE91-E773-4668-9C62-3D5837883B8C}" type="presParOf" srcId="{B2F5B264-00FF-4940-A252-D9465F36E86D}" destId="{3786E858-7BD7-468F-8E97-6266CC4BDA53}" srcOrd="0" destOrd="0" presId="urn:microsoft.com/office/officeart/2005/8/layout/hierarchy6"/>
    <dgm:cxn modelId="{4C54B23D-EE92-441D-8EEB-44133DFDDA41}" type="presParOf" srcId="{B2F5B264-00FF-4940-A252-D9465F36E86D}" destId="{86307783-33CE-42F7-A7D6-07CC1EEEDB89}" srcOrd="1" destOrd="0" presId="urn:microsoft.com/office/officeart/2005/8/layout/hierarchy6"/>
    <dgm:cxn modelId="{A97B2779-05AB-4FCB-97C2-8ECBFB1A6C5D}" type="presParOf" srcId="{86307783-33CE-42F7-A7D6-07CC1EEEDB89}" destId="{56C6092C-4953-4CBD-A316-86C29B61B4AF}" srcOrd="0" destOrd="0" presId="urn:microsoft.com/office/officeart/2005/8/layout/hierarchy6"/>
    <dgm:cxn modelId="{431F285E-6A16-4237-9EF7-DBE6838F5CB3}" type="presParOf" srcId="{86307783-33CE-42F7-A7D6-07CC1EEEDB89}" destId="{A916D496-1E28-43EF-BB3F-88679B5D003C}" srcOrd="1" destOrd="0" presId="urn:microsoft.com/office/officeart/2005/8/layout/hierarchy6"/>
    <dgm:cxn modelId="{AEDCBA9F-F2DB-4803-8CAF-C9B474071B9C}" type="presParOf" srcId="{A916D496-1E28-43EF-BB3F-88679B5D003C}" destId="{5E94B946-71BC-436B-A1E7-9EF622A71173}" srcOrd="0" destOrd="0" presId="urn:microsoft.com/office/officeart/2005/8/layout/hierarchy6"/>
    <dgm:cxn modelId="{316101F1-5BC8-4555-A4B4-3E57F09878E1}" type="presParOf" srcId="{A916D496-1E28-43EF-BB3F-88679B5D003C}" destId="{3B97BE7C-12FA-4D76-9A14-A01CDDA30EFD}" srcOrd="1" destOrd="0" presId="urn:microsoft.com/office/officeart/2005/8/layout/hierarchy6"/>
    <dgm:cxn modelId="{823DC651-BA81-4244-8C45-9229D61C4020}" type="presParOf" srcId="{86307783-33CE-42F7-A7D6-07CC1EEEDB89}" destId="{7B2CC834-A777-4F84-826E-95716E561E06}" srcOrd="2" destOrd="0" presId="urn:microsoft.com/office/officeart/2005/8/layout/hierarchy6"/>
    <dgm:cxn modelId="{CCDE875A-3C80-4540-BACB-404B0801EE34}" type="presParOf" srcId="{86307783-33CE-42F7-A7D6-07CC1EEEDB89}" destId="{E965516D-9002-4D73-A45D-9D1FFC9B9210}" srcOrd="3" destOrd="0" presId="urn:microsoft.com/office/officeart/2005/8/layout/hierarchy6"/>
    <dgm:cxn modelId="{27BEAAD9-6052-43A9-8CF3-0305955807C2}" type="presParOf" srcId="{E965516D-9002-4D73-A45D-9D1FFC9B9210}" destId="{4BA792EA-C015-4D46-96A2-DB2B3AA98D25}" srcOrd="0" destOrd="0" presId="urn:microsoft.com/office/officeart/2005/8/layout/hierarchy6"/>
    <dgm:cxn modelId="{36E4AE8A-02E6-4BCF-8BF1-A2F9FD9528FD}" type="presParOf" srcId="{E965516D-9002-4D73-A45D-9D1FFC9B9210}" destId="{2C7714A7-5D8B-4882-BEE2-FF0A27E742A0}" srcOrd="1" destOrd="0" presId="urn:microsoft.com/office/officeart/2005/8/layout/hierarchy6"/>
    <dgm:cxn modelId="{6E3CE8C9-0A02-4B1F-BDF9-034DA520C7E0}" type="presParOf" srcId="{2C7714A7-5D8B-4882-BEE2-FF0A27E742A0}" destId="{9995B043-FC89-4F7A-95BD-02F58EA48367}" srcOrd="0" destOrd="0" presId="urn:microsoft.com/office/officeart/2005/8/layout/hierarchy6"/>
    <dgm:cxn modelId="{4D5A3B76-BFE5-4314-AEF3-2FE5D3106970}" type="presParOf" srcId="{2C7714A7-5D8B-4882-BEE2-FF0A27E742A0}" destId="{306F2248-0557-48E3-8CA3-934309E5B440}" srcOrd="1" destOrd="0" presId="urn:microsoft.com/office/officeart/2005/8/layout/hierarchy6"/>
    <dgm:cxn modelId="{6887CE92-2516-4B4F-ACE9-1FD61E17F151}" type="presParOf" srcId="{306F2248-0557-48E3-8CA3-934309E5B440}" destId="{D25B4AAA-8BE3-45AB-A785-4472175B9D13}" srcOrd="0" destOrd="0" presId="urn:microsoft.com/office/officeart/2005/8/layout/hierarchy6"/>
    <dgm:cxn modelId="{250B2A21-352D-4219-9D50-8A14F5621FD7}" type="presParOf" srcId="{306F2248-0557-48E3-8CA3-934309E5B440}" destId="{D6A7C6B7-EA2E-4DC6-B5A3-3607AAD09899}" srcOrd="1" destOrd="0" presId="urn:microsoft.com/office/officeart/2005/8/layout/hierarchy6"/>
    <dgm:cxn modelId="{C99973F9-5765-4916-8D93-81D03E016011}" type="presParOf" srcId="{2C7714A7-5D8B-4882-BEE2-FF0A27E742A0}" destId="{72C5D58B-D15D-4A72-A496-764BDAB95F92}" srcOrd="2" destOrd="0" presId="urn:microsoft.com/office/officeart/2005/8/layout/hierarchy6"/>
    <dgm:cxn modelId="{8061BF3A-757F-429E-9EC9-00387FB39EA2}" type="presParOf" srcId="{2C7714A7-5D8B-4882-BEE2-FF0A27E742A0}" destId="{E00D0D73-1614-41C0-8B6B-2FFA3E398C8A}" srcOrd="3" destOrd="0" presId="urn:microsoft.com/office/officeart/2005/8/layout/hierarchy6"/>
    <dgm:cxn modelId="{26E8431C-567A-4F31-9495-F735AD84E7FE}" type="presParOf" srcId="{E00D0D73-1614-41C0-8B6B-2FFA3E398C8A}" destId="{5DBE1547-2666-440D-B084-AC917F01B25A}" srcOrd="0" destOrd="0" presId="urn:microsoft.com/office/officeart/2005/8/layout/hierarchy6"/>
    <dgm:cxn modelId="{078634C5-C58D-40D6-82C2-9FA3AF356AD9}" type="presParOf" srcId="{E00D0D73-1614-41C0-8B6B-2FFA3E398C8A}" destId="{EF01F412-E999-477F-8AD7-4932B3FF3F09}" srcOrd="1" destOrd="0" presId="urn:microsoft.com/office/officeart/2005/8/layout/hierarchy6"/>
    <dgm:cxn modelId="{D0BB81CE-0DA4-4DF6-9540-BB2F737C97B9}" type="presParOf" srcId="{EF01F412-E999-477F-8AD7-4932B3FF3F09}" destId="{CB15D2A7-1FFB-49E9-A78F-3C781F1C59E0}" srcOrd="0" destOrd="0" presId="urn:microsoft.com/office/officeart/2005/8/layout/hierarchy6"/>
    <dgm:cxn modelId="{BC48DE2E-E101-4B70-8963-ABC261CEC238}" type="presParOf" srcId="{EF01F412-E999-477F-8AD7-4932B3FF3F09}" destId="{2483A447-049C-4B58-983A-18FBBFA4D069}" srcOrd="1" destOrd="0" presId="urn:microsoft.com/office/officeart/2005/8/layout/hierarchy6"/>
    <dgm:cxn modelId="{7294BC43-743F-4C11-B51B-D53BBD259F08}" type="presParOf" srcId="{2483A447-049C-4B58-983A-18FBBFA4D069}" destId="{1988CBB3-7944-47FE-8FE6-185E36166B9E}" srcOrd="0" destOrd="0" presId="urn:microsoft.com/office/officeart/2005/8/layout/hierarchy6"/>
    <dgm:cxn modelId="{9B6AB0B2-5003-497F-8FB9-046673F8F4E5}" type="presParOf" srcId="{2483A447-049C-4B58-983A-18FBBFA4D069}" destId="{426CC031-DBE4-405E-9CFC-ACA9090DBB21}" srcOrd="1" destOrd="0" presId="urn:microsoft.com/office/officeart/2005/8/layout/hierarchy6"/>
    <dgm:cxn modelId="{AF8DAA33-F366-48EF-973E-745BBA3EA907}" type="presParOf" srcId="{2C7714A7-5D8B-4882-BEE2-FF0A27E742A0}" destId="{0D31774B-97D9-4C85-904B-A19A00EA05C7}" srcOrd="4" destOrd="0" presId="urn:microsoft.com/office/officeart/2005/8/layout/hierarchy6"/>
    <dgm:cxn modelId="{3FC344E6-3994-44D0-9A33-96C86E1A5389}" type="presParOf" srcId="{2C7714A7-5D8B-4882-BEE2-FF0A27E742A0}" destId="{D909B734-E451-4B1E-8EEC-EDD8F586C9E9}" srcOrd="5" destOrd="0" presId="urn:microsoft.com/office/officeart/2005/8/layout/hierarchy6"/>
    <dgm:cxn modelId="{D87270C5-A847-46C2-9F9A-9246E9640DB2}" type="presParOf" srcId="{D909B734-E451-4B1E-8EEC-EDD8F586C9E9}" destId="{8D7FDF5D-83E1-496F-93D1-BDFB25C41BF3}" srcOrd="0" destOrd="0" presId="urn:microsoft.com/office/officeart/2005/8/layout/hierarchy6"/>
    <dgm:cxn modelId="{BCB81AF5-EE7B-4CC9-A0CF-04340BDE44AF}" type="presParOf" srcId="{D909B734-E451-4B1E-8EEC-EDD8F586C9E9}" destId="{8C88FC7F-A252-4E21-B230-D1F5598DA8F2}" srcOrd="1" destOrd="0" presId="urn:microsoft.com/office/officeart/2005/8/layout/hierarchy6"/>
    <dgm:cxn modelId="{BFE1888D-01F0-4739-B6FB-42F80BE03FE6}" type="presParOf" srcId="{86307783-33CE-42F7-A7D6-07CC1EEEDB89}" destId="{DC5D4BA0-A596-4628-903E-41894F4B112C}" srcOrd="4" destOrd="0" presId="urn:microsoft.com/office/officeart/2005/8/layout/hierarchy6"/>
    <dgm:cxn modelId="{AAF972A9-0037-480F-9F21-4F7F28E182E0}" type="presParOf" srcId="{86307783-33CE-42F7-A7D6-07CC1EEEDB89}" destId="{BD8FAC37-E986-45ED-9F75-F11284B1E60F}" srcOrd="5" destOrd="0" presId="urn:microsoft.com/office/officeart/2005/8/layout/hierarchy6"/>
    <dgm:cxn modelId="{5E81CBC2-8F65-4FA8-95A5-CB003F91E435}" type="presParOf" srcId="{BD8FAC37-E986-45ED-9F75-F11284B1E60F}" destId="{4677B740-0888-4388-B407-D84F17B8B1A0}" srcOrd="0" destOrd="0" presId="urn:microsoft.com/office/officeart/2005/8/layout/hierarchy6"/>
    <dgm:cxn modelId="{42EA07E0-58E6-474D-839B-7260657C5B78}" type="presParOf" srcId="{BD8FAC37-E986-45ED-9F75-F11284B1E60F}" destId="{3B522BE5-9F7B-4A54-B694-B16A5B7DD6E9}" srcOrd="1" destOrd="0" presId="urn:microsoft.com/office/officeart/2005/8/layout/hierarchy6"/>
    <dgm:cxn modelId="{AC02E8BB-126E-4A01-B329-1DAA0EAEAB79}" type="presParOf" srcId="{86307783-33CE-42F7-A7D6-07CC1EEEDB89}" destId="{8BC0205D-449C-427D-B6F9-88193F6B6F02}" srcOrd="6" destOrd="0" presId="urn:microsoft.com/office/officeart/2005/8/layout/hierarchy6"/>
    <dgm:cxn modelId="{09E70981-B9EF-4548-B841-7D2F6B79DB9D}" type="presParOf" srcId="{86307783-33CE-42F7-A7D6-07CC1EEEDB89}" destId="{C75BDD03-B12C-489C-BDF7-02B4DBA299B9}" srcOrd="7" destOrd="0" presId="urn:microsoft.com/office/officeart/2005/8/layout/hierarchy6"/>
    <dgm:cxn modelId="{E9B508A8-24E7-49E1-86DB-0AF22153BDE0}" type="presParOf" srcId="{C75BDD03-B12C-489C-BDF7-02B4DBA299B9}" destId="{8FEE5148-6418-4FE6-830C-716AF5707807}" srcOrd="0" destOrd="0" presId="urn:microsoft.com/office/officeart/2005/8/layout/hierarchy6"/>
    <dgm:cxn modelId="{8773973D-61CF-4797-A4CB-A1DC3270818D}" type="presParOf" srcId="{C75BDD03-B12C-489C-BDF7-02B4DBA299B9}" destId="{2E918D5F-0E75-4E4D-BBA6-00D5A236F1A5}" srcOrd="1" destOrd="0" presId="urn:microsoft.com/office/officeart/2005/8/layout/hierarchy6"/>
    <dgm:cxn modelId="{0D9BB6D0-1B23-45BC-9B42-8FEA13AB6CFB}" type="presParOf" srcId="{2E918D5F-0E75-4E4D-BBA6-00D5A236F1A5}" destId="{84A2DDC7-7365-4D0F-AB36-3F69E5FF369A}" srcOrd="0" destOrd="0" presId="urn:microsoft.com/office/officeart/2005/8/layout/hierarchy6"/>
    <dgm:cxn modelId="{AA0A7AD5-45A6-4CC2-9C30-C63E4384A533}" type="presParOf" srcId="{2E918D5F-0E75-4E4D-BBA6-00D5A236F1A5}" destId="{3DFCFC49-4FE9-429F-939B-0EE7C94503A7}" srcOrd="1" destOrd="0" presId="urn:microsoft.com/office/officeart/2005/8/layout/hierarchy6"/>
    <dgm:cxn modelId="{5091E249-D3DE-42B2-802B-8866B2B03137}" type="presParOf" srcId="{3DFCFC49-4FE9-429F-939B-0EE7C94503A7}" destId="{92BB0078-E1B2-42D4-BB32-CB69FAD73FB2}" srcOrd="0" destOrd="0" presId="urn:microsoft.com/office/officeart/2005/8/layout/hierarchy6"/>
    <dgm:cxn modelId="{9392A64A-EC58-4A1E-889E-BAF11FBDE70C}" type="presParOf" srcId="{3DFCFC49-4FE9-429F-939B-0EE7C94503A7}" destId="{7037149F-64E0-4C91-8709-F2EAFBCA9809}" srcOrd="1" destOrd="0" presId="urn:microsoft.com/office/officeart/2005/8/layout/hierarchy6"/>
    <dgm:cxn modelId="{818E5987-4E51-4E8F-84C9-4A982EAA943C}" type="presParOf" srcId="{2E918D5F-0E75-4E4D-BBA6-00D5A236F1A5}" destId="{B46A8D3A-CDBC-46FC-B8D9-DE470890B9A9}" srcOrd="2" destOrd="0" presId="urn:microsoft.com/office/officeart/2005/8/layout/hierarchy6"/>
    <dgm:cxn modelId="{8EC38087-A973-4AF2-92AD-CB1CBB571945}" type="presParOf" srcId="{2E918D5F-0E75-4E4D-BBA6-00D5A236F1A5}" destId="{4B1152B7-ADA2-4937-847E-134786160004}" srcOrd="3" destOrd="0" presId="urn:microsoft.com/office/officeart/2005/8/layout/hierarchy6"/>
    <dgm:cxn modelId="{09CEC885-3416-4A2D-83ED-052520E18BFE}" type="presParOf" srcId="{4B1152B7-ADA2-4937-847E-134786160004}" destId="{8197C77B-01DA-4567-B3F5-EBBE105DD334}" srcOrd="0" destOrd="0" presId="urn:microsoft.com/office/officeart/2005/8/layout/hierarchy6"/>
    <dgm:cxn modelId="{1925B48E-61C7-4E24-A8C0-A08A4DCEED80}" type="presParOf" srcId="{4B1152B7-ADA2-4937-847E-134786160004}" destId="{609C1C14-1F14-4D20-B991-ECBA261B6CA3}" srcOrd="1" destOrd="0" presId="urn:microsoft.com/office/officeart/2005/8/layout/hierarchy6"/>
    <dgm:cxn modelId="{603BE776-7F19-443B-A161-144684C93846}" type="presParOf" srcId="{609C1C14-1F14-4D20-B991-ECBA261B6CA3}" destId="{8736C219-E754-4953-AAB6-E280E9815F07}" srcOrd="0" destOrd="0" presId="urn:microsoft.com/office/officeart/2005/8/layout/hierarchy6"/>
    <dgm:cxn modelId="{EEBAF542-0ED8-499E-8B31-028E5970CA32}" type="presParOf" srcId="{609C1C14-1F14-4D20-B991-ECBA261B6CA3}" destId="{625F770B-D565-4561-A051-CE301EB5ECF1}" srcOrd="1" destOrd="0" presId="urn:microsoft.com/office/officeart/2005/8/layout/hierarchy6"/>
    <dgm:cxn modelId="{B4BC0AAD-2F14-4655-A2E1-A745A35BE2B4}" type="presParOf" srcId="{625F770B-D565-4561-A051-CE301EB5ECF1}" destId="{EF622EB3-6B80-4DCF-9706-DCC53C3C152E}" srcOrd="0" destOrd="0" presId="urn:microsoft.com/office/officeart/2005/8/layout/hierarchy6"/>
    <dgm:cxn modelId="{F1834BE9-8234-444C-BB6B-76E472F1E315}" type="presParOf" srcId="{625F770B-D565-4561-A051-CE301EB5ECF1}" destId="{44596AB5-A4B6-42FF-B939-90EA0E13BC71}" srcOrd="1" destOrd="0" presId="urn:microsoft.com/office/officeart/2005/8/layout/hierarchy6"/>
    <dgm:cxn modelId="{B0AFB568-8FC7-4EA1-9899-457741C01226}" type="presParOf" srcId="{2E918D5F-0E75-4E4D-BBA6-00D5A236F1A5}" destId="{1C350269-A9C4-4CD0-B283-49D8CBE8ADC1}" srcOrd="4" destOrd="0" presId="urn:microsoft.com/office/officeart/2005/8/layout/hierarchy6"/>
    <dgm:cxn modelId="{8017A8CF-C3C8-486E-97AD-05D5FF0E370D}" type="presParOf" srcId="{2E918D5F-0E75-4E4D-BBA6-00D5A236F1A5}" destId="{E06BAC49-44ED-465F-8015-2D4B1319689B}" srcOrd="5" destOrd="0" presId="urn:microsoft.com/office/officeart/2005/8/layout/hierarchy6"/>
    <dgm:cxn modelId="{54EDA180-C2DA-4169-8D03-9AFFDF7B2A76}" type="presParOf" srcId="{E06BAC49-44ED-465F-8015-2D4B1319689B}" destId="{97CDF66F-7732-4A0B-90B7-3948A592B61E}" srcOrd="0" destOrd="0" presId="urn:microsoft.com/office/officeart/2005/8/layout/hierarchy6"/>
    <dgm:cxn modelId="{E0D9B074-B029-4CD8-86E8-7E74FB73A641}" type="presParOf" srcId="{E06BAC49-44ED-465F-8015-2D4B1319689B}" destId="{8B904AEC-C47B-4425-BDB9-7722B07F77B4}" srcOrd="1" destOrd="0" presId="urn:microsoft.com/office/officeart/2005/8/layout/hierarchy6"/>
    <dgm:cxn modelId="{6D80056A-E8DD-4C48-B972-699139E77F22}" type="presParOf" srcId="{DC355FF0-6EA0-4ACC-83A8-FA6E98E36FED}" destId="{B869E711-5C21-4464-87DC-7F7ED21DCB45}" srcOrd="1" destOrd="0" presId="urn:microsoft.com/office/officeart/2005/8/layout/hierarchy6"/>
  </dgm:cxnLst>
  <dgm:bg>
    <a:effectLst>
      <a:outerShdw blurRad="50800" dist="38100" dir="2700000" algn="tl" rotWithShape="0">
        <a:prstClr val="black">
          <a:alpha val="40000"/>
        </a:prstClr>
      </a:outerShdw>
    </a:effectLst>
  </dgm:bg>
  <dgm:whole>
    <a:ln>
      <a:solidFill>
        <a:schemeClr val="tx1"/>
      </a:solidFill>
    </a:ln>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28FDF7F-A340-4E02-824A-C7835826006B}" type="doc">
      <dgm:prSet loTypeId="urn:microsoft.com/office/officeart/2005/8/layout/hierarchy6" loCatId="hierarchy" qsTypeId="urn:microsoft.com/office/officeart/2005/8/quickstyle/simple3" qsCatId="simple" csTypeId="urn:microsoft.com/office/officeart/2005/8/colors/accent1_2" csCatId="accent1" phldr="1"/>
      <dgm:spPr/>
      <dgm:t>
        <a:bodyPr/>
        <a:lstStyle/>
        <a:p>
          <a:endParaRPr lang="sk-SK"/>
        </a:p>
      </dgm:t>
    </dgm:pt>
    <dgm:pt modelId="{A3A2BF02-C83A-46D1-87D2-9BAE5CD6A9B0}">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body</a:t>
          </a:r>
        </a:p>
      </dgm:t>
    </dgm:pt>
    <dgm:pt modelId="{97CE4A5F-0286-45DF-B7D6-8DD0860DAB1D}" type="parTrans" cxnId="{B92232B5-80C5-4981-AF98-77B4254FD54A}">
      <dgm:prSet/>
      <dgm:spPr/>
      <dgm:t>
        <a:bodyPr/>
        <a:lstStyle/>
        <a:p>
          <a:endParaRPr lang="sk-SK" sz="1400"/>
        </a:p>
      </dgm:t>
    </dgm:pt>
    <dgm:pt modelId="{D3746498-CD2C-4F55-8B88-84B58C4A9A54}" type="sibTrans" cxnId="{B92232B5-80C5-4981-AF98-77B4254FD54A}">
      <dgm:prSet/>
      <dgm:spPr/>
      <dgm:t>
        <a:bodyPr/>
        <a:lstStyle/>
        <a:p>
          <a:endParaRPr lang="sk-SK" sz="1400"/>
        </a:p>
      </dgm:t>
    </dgm:pt>
    <dgm:pt modelId="{25B49082-A2C8-45A0-8351-9D4339FC0001}">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h1</a:t>
          </a:r>
        </a:p>
      </dgm:t>
    </dgm:pt>
    <dgm:pt modelId="{F4E5EC13-26CE-46CD-9AD0-B2A2AB8B5963}" type="parTrans" cxnId="{CEC09DF8-93AB-4C2F-B749-3AC92CE9B73C}">
      <dgm:prSet/>
      <dgm:spPr>
        <a:effectLst>
          <a:outerShdw blurRad="50800" dist="38100" dir="2700000" algn="tl" rotWithShape="0">
            <a:prstClr val="black">
              <a:alpha val="40000"/>
            </a:prstClr>
          </a:outerShdw>
        </a:effectLst>
      </dgm:spPr>
      <dgm:t>
        <a:bodyPr/>
        <a:lstStyle/>
        <a:p>
          <a:endParaRPr lang="sk-SK" sz="1400"/>
        </a:p>
      </dgm:t>
    </dgm:pt>
    <dgm:pt modelId="{E2D29CE6-2B4D-46D5-A9A7-45B848BBDE4D}" type="sibTrans" cxnId="{CEC09DF8-93AB-4C2F-B749-3AC92CE9B73C}">
      <dgm:prSet/>
      <dgm:spPr/>
      <dgm:t>
        <a:bodyPr/>
        <a:lstStyle/>
        <a:p>
          <a:endParaRPr lang="sk-SK" sz="1400"/>
        </a:p>
      </dgm:t>
    </dgm:pt>
    <dgm:pt modelId="{C934CAB1-B0CE-4BA1-8A7F-D56EF9DAA710}">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ol</a:t>
          </a:r>
        </a:p>
      </dgm:t>
    </dgm:pt>
    <dgm:pt modelId="{2B6418DC-4B13-417F-80C5-AE054CCE2B8A}" type="parTrans" cxnId="{FC8722A6-278B-4455-ADB6-0673B57C0A88}">
      <dgm:prSet/>
      <dgm:spPr>
        <a:effectLst>
          <a:outerShdw blurRad="50800" dist="38100" dir="2700000" algn="tl" rotWithShape="0">
            <a:prstClr val="black">
              <a:alpha val="40000"/>
            </a:prstClr>
          </a:outerShdw>
        </a:effectLst>
      </dgm:spPr>
      <dgm:t>
        <a:bodyPr/>
        <a:lstStyle/>
        <a:p>
          <a:endParaRPr lang="sk-SK" sz="1400"/>
        </a:p>
      </dgm:t>
    </dgm:pt>
    <dgm:pt modelId="{22FF0A8F-8756-4A28-8A85-F15FF70DBF96}" type="sibTrans" cxnId="{FC8722A6-278B-4455-ADB6-0673B57C0A88}">
      <dgm:prSet/>
      <dgm:spPr/>
      <dgm:t>
        <a:bodyPr/>
        <a:lstStyle/>
        <a:p>
          <a:endParaRPr lang="sk-SK" sz="1400"/>
        </a:p>
      </dgm:t>
    </dgm:pt>
    <dgm:pt modelId="{E2D74570-77F7-4709-8E8B-0C799CFE5D09}">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h1</a:t>
          </a:r>
        </a:p>
      </dgm:t>
    </dgm:pt>
    <dgm:pt modelId="{BBDF7E3B-8805-4003-B0C9-1A010966DF1F}" type="parTrans" cxnId="{78098CAE-5995-4B43-93DB-78AD73CD36AD}">
      <dgm:prSet/>
      <dgm:spPr>
        <a:effectLst>
          <a:outerShdw blurRad="50800" dist="38100" dir="2700000" algn="tl" rotWithShape="0">
            <a:prstClr val="black">
              <a:alpha val="40000"/>
            </a:prstClr>
          </a:outerShdw>
        </a:effectLst>
      </dgm:spPr>
      <dgm:t>
        <a:bodyPr/>
        <a:lstStyle/>
        <a:p>
          <a:endParaRPr lang="sk-SK" sz="1400"/>
        </a:p>
      </dgm:t>
    </dgm:pt>
    <dgm:pt modelId="{11005146-455B-4900-B590-30C368AF31BA}" type="sibTrans" cxnId="{78098CAE-5995-4B43-93DB-78AD73CD36AD}">
      <dgm:prSet/>
      <dgm:spPr/>
      <dgm:t>
        <a:bodyPr/>
        <a:lstStyle/>
        <a:p>
          <a:endParaRPr lang="sk-SK" sz="1400"/>
        </a:p>
      </dgm:t>
    </dgm:pt>
    <dgm:pt modelId="{37B2BDE2-E9EE-41F3-833E-9926D52F5397}">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ul</a:t>
          </a:r>
        </a:p>
      </dgm:t>
    </dgm:pt>
    <dgm:pt modelId="{C3462101-2D4F-4AFB-BAE2-57C6EC4EED1D}" type="parTrans" cxnId="{8DAEC6B7-2E56-4C12-8594-AA5A0BD56FC3}">
      <dgm:prSet/>
      <dgm:spPr>
        <a:effectLst>
          <a:outerShdw blurRad="50800" dist="38100" dir="2700000" algn="tl" rotWithShape="0">
            <a:prstClr val="black">
              <a:alpha val="40000"/>
            </a:prstClr>
          </a:outerShdw>
        </a:effectLst>
      </dgm:spPr>
      <dgm:t>
        <a:bodyPr/>
        <a:lstStyle/>
        <a:p>
          <a:endParaRPr lang="sk-SK" sz="1400"/>
        </a:p>
      </dgm:t>
    </dgm:pt>
    <dgm:pt modelId="{34AF9AAD-F9E9-4A09-8898-D40AA318BCEB}" type="sibTrans" cxnId="{8DAEC6B7-2E56-4C12-8594-AA5A0BD56FC3}">
      <dgm:prSet/>
      <dgm:spPr/>
      <dgm:t>
        <a:bodyPr/>
        <a:lstStyle/>
        <a:p>
          <a:endParaRPr lang="sk-SK" sz="1400"/>
        </a:p>
      </dgm:t>
    </dgm:pt>
    <dgm:pt modelId="{AFC89223-B810-456E-BD39-BEADBD7DA8C7}">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061C7633-A329-47CB-AED4-E203232F1741}" type="parTrans" cxnId="{D244AD91-6F28-4030-9022-8B5D6D2CB99F}">
      <dgm:prSet/>
      <dgm:spPr>
        <a:effectLst>
          <a:outerShdw blurRad="50800" dist="38100" dir="2700000" algn="tl" rotWithShape="0">
            <a:prstClr val="black">
              <a:alpha val="40000"/>
            </a:prstClr>
          </a:outerShdw>
        </a:effectLst>
      </dgm:spPr>
      <dgm:t>
        <a:bodyPr/>
        <a:lstStyle/>
        <a:p>
          <a:endParaRPr lang="sk-SK" sz="1400"/>
        </a:p>
      </dgm:t>
    </dgm:pt>
    <dgm:pt modelId="{61DE04F9-D745-4CAC-ADD8-315FC55E62F6}" type="sibTrans" cxnId="{D244AD91-6F28-4030-9022-8B5D6D2CB99F}">
      <dgm:prSet/>
      <dgm:spPr/>
      <dgm:t>
        <a:bodyPr/>
        <a:lstStyle/>
        <a:p>
          <a:endParaRPr lang="sk-SK" sz="1400"/>
        </a:p>
      </dgm:t>
    </dgm:pt>
    <dgm:pt modelId="{BE5FA559-CF39-4A70-AA9A-B28C5F86812D}">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li</a:t>
          </a:r>
        </a:p>
      </dgm:t>
    </dgm:pt>
    <dgm:pt modelId="{C3262CF7-1AED-47C2-9F7D-122EFDBA1870}" type="parTrans" cxnId="{05DFD941-D83B-4C73-8E7E-AF2DC33A213A}">
      <dgm:prSet/>
      <dgm:spPr>
        <a:effectLst>
          <a:outerShdw blurRad="50800" dist="38100" dir="2700000" algn="tl" rotWithShape="0">
            <a:prstClr val="black">
              <a:alpha val="40000"/>
            </a:prstClr>
          </a:outerShdw>
        </a:effectLst>
      </dgm:spPr>
      <dgm:t>
        <a:bodyPr/>
        <a:lstStyle/>
        <a:p>
          <a:endParaRPr lang="sk-SK" sz="1400"/>
        </a:p>
      </dgm:t>
    </dgm:pt>
    <dgm:pt modelId="{4B6973DB-56C7-4B06-8085-CB402731C28F}" type="sibTrans" cxnId="{05DFD941-D83B-4C73-8E7E-AF2DC33A213A}">
      <dgm:prSet/>
      <dgm:spPr/>
      <dgm:t>
        <a:bodyPr/>
        <a:lstStyle/>
        <a:p>
          <a:endParaRPr lang="sk-SK" sz="1400"/>
        </a:p>
      </dgm:t>
    </dgm:pt>
    <dgm:pt modelId="{F192D42E-DFE1-45E3-AC5A-A3E46062ADD2}">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li</a:t>
          </a:r>
        </a:p>
      </dgm:t>
    </dgm:pt>
    <dgm:pt modelId="{62382FF2-1F33-4C4D-90C6-8FD0A1BC69D2}" type="parTrans" cxnId="{B0F71D27-A99C-4136-91EF-99B953618399}">
      <dgm:prSet/>
      <dgm:spPr>
        <a:effectLst>
          <a:outerShdw blurRad="50800" dist="38100" dir="2700000" algn="tl" rotWithShape="0">
            <a:prstClr val="black">
              <a:alpha val="40000"/>
            </a:prstClr>
          </a:outerShdw>
        </a:effectLst>
      </dgm:spPr>
      <dgm:t>
        <a:bodyPr/>
        <a:lstStyle/>
        <a:p>
          <a:endParaRPr lang="sk-SK" sz="1400"/>
        </a:p>
      </dgm:t>
    </dgm:pt>
    <dgm:pt modelId="{8F579472-24E2-476E-BA38-12F7FFFA5E6E}" type="sibTrans" cxnId="{B0F71D27-A99C-4136-91EF-99B953618399}">
      <dgm:prSet/>
      <dgm:spPr/>
      <dgm:t>
        <a:bodyPr/>
        <a:lstStyle/>
        <a:p>
          <a:endParaRPr lang="sk-SK" sz="1400"/>
        </a:p>
      </dgm:t>
    </dgm:pt>
    <dgm:pt modelId="{A18CE64B-255C-4552-9E3A-70F137754C8F}">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li</a:t>
          </a:r>
        </a:p>
      </dgm:t>
    </dgm:pt>
    <dgm:pt modelId="{1796E1AF-2D10-41F7-981F-856EB0A51449}" type="parTrans" cxnId="{2A805B8B-D18A-48D9-8136-97B08DD3C645}">
      <dgm:prSet/>
      <dgm:spPr>
        <a:effectLst>
          <a:outerShdw blurRad="50800" dist="38100" dir="2700000" algn="tl" rotWithShape="0">
            <a:prstClr val="black">
              <a:alpha val="40000"/>
            </a:prstClr>
          </a:outerShdw>
        </a:effectLst>
      </dgm:spPr>
      <dgm:t>
        <a:bodyPr/>
        <a:lstStyle/>
        <a:p>
          <a:endParaRPr lang="sk-SK" sz="1400"/>
        </a:p>
      </dgm:t>
    </dgm:pt>
    <dgm:pt modelId="{D068A994-5540-498B-AC1A-0F20E2A9E99C}" type="sibTrans" cxnId="{2A805B8B-D18A-48D9-8136-97B08DD3C645}">
      <dgm:prSet/>
      <dgm:spPr/>
      <dgm:t>
        <a:bodyPr/>
        <a:lstStyle/>
        <a:p>
          <a:endParaRPr lang="sk-SK" sz="1400"/>
        </a:p>
      </dgm:t>
    </dgm:pt>
    <dgm:pt modelId="{19EFA136-E67C-4D4D-A12C-69ED0D676D45}">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li</a:t>
          </a:r>
        </a:p>
      </dgm:t>
    </dgm:pt>
    <dgm:pt modelId="{2878C12D-5DFF-444D-9041-D2553ACA9FE5}" type="parTrans" cxnId="{F5A7BA72-280A-4ACB-BEF7-A507A0D8743B}">
      <dgm:prSet/>
      <dgm:spPr>
        <a:effectLst>
          <a:outerShdw blurRad="50800" dist="38100" dir="2700000" algn="tl" rotWithShape="0">
            <a:prstClr val="black">
              <a:alpha val="40000"/>
            </a:prstClr>
          </a:outerShdw>
        </a:effectLst>
      </dgm:spPr>
      <dgm:t>
        <a:bodyPr/>
        <a:lstStyle/>
        <a:p>
          <a:endParaRPr lang="sk-SK" sz="1400"/>
        </a:p>
      </dgm:t>
    </dgm:pt>
    <dgm:pt modelId="{9A82644F-1926-4292-96B3-D3D997EDC67B}" type="sibTrans" cxnId="{F5A7BA72-280A-4ACB-BEF7-A507A0D8743B}">
      <dgm:prSet/>
      <dgm:spPr/>
      <dgm:t>
        <a:bodyPr/>
        <a:lstStyle/>
        <a:p>
          <a:endParaRPr lang="sk-SK" sz="1400"/>
        </a:p>
      </dgm:t>
    </dgm:pt>
    <dgm:pt modelId="{B55800B7-9302-4FED-AAA7-4E99FAD7BCFF}">
      <dgm:prSet phldrT="[Text]" custT="1"/>
      <dgm:spPr>
        <a:effectLst>
          <a:outerShdw blurRad="50800" dist="38100" dir="2700000" algn="tl" rotWithShape="0">
            <a:prstClr val="black">
              <a:alpha val="40000"/>
            </a:prstClr>
          </a:outerShdw>
        </a:effectLst>
      </dgm:spPr>
      <dgm:t>
        <a:bodyPr/>
        <a:lstStyle/>
        <a:p>
          <a:r>
            <a:rPr lang="sk-SK" sz="1400" b="1">
              <a:solidFill>
                <a:srgbClr val="FF0000"/>
              </a:solidFill>
            </a:rPr>
            <a:t>li</a:t>
          </a:r>
        </a:p>
      </dgm:t>
    </dgm:pt>
    <dgm:pt modelId="{04EFBE37-6E6E-4D1D-8FDB-A7910E596982}" type="parTrans" cxnId="{38341F73-6FAF-4E9A-99C3-0E848B084CEC}">
      <dgm:prSet/>
      <dgm:spPr>
        <a:effectLst>
          <a:outerShdw blurRad="50800" dist="38100" dir="2700000" algn="tl" rotWithShape="0">
            <a:prstClr val="black">
              <a:alpha val="40000"/>
            </a:prstClr>
          </a:outerShdw>
        </a:effectLst>
      </dgm:spPr>
      <dgm:t>
        <a:bodyPr/>
        <a:lstStyle/>
        <a:p>
          <a:endParaRPr lang="sk-SK" sz="1400"/>
        </a:p>
      </dgm:t>
    </dgm:pt>
    <dgm:pt modelId="{50D32850-979B-4C7D-87AF-14A64FE56E6A}" type="sibTrans" cxnId="{38341F73-6FAF-4E9A-99C3-0E848B084CEC}">
      <dgm:prSet/>
      <dgm:spPr/>
      <dgm:t>
        <a:bodyPr/>
        <a:lstStyle/>
        <a:p>
          <a:endParaRPr lang="sk-SK" sz="1400"/>
        </a:p>
      </dgm:t>
    </dgm:pt>
    <dgm:pt modelId="{62C78AAF-0D94-48FD-8C5B-E9D55D233319}">
      <dgm:prSet phldrT="[Text]" custT="1"/>
      <dgm:spPr>
        <a:effectLst>
          <a:outerShdw blurRad="50800" dist="38100" dir="2700000" algn="tl" rotWithShape="0">
            <a:prstClr val="black">
              <a:alpha val="40000"/>
            </a:prstClr>
          </a:outerShdw>
        </a:effectLst>
      </dgm:spPr>
      <dgm:t>
        <a:bodyPr/>
        <a:lstStyle/>
        <a:p>
          <a:r>
            <a:rPr lang="sk-SK" sz="1400" b="1">
              <a:solidFill>
                <a:schemeClr val="tx1"/>
              </a:solidFill>
            </a:rPr>
            <a:t>h1</a:t>
          </a:r>
        </a:p>
      </dgm:t>
    </dgm:pt>
    <dgm:pt modelId="{1AD217FD-1157-41CF-BE81-4DBB24CA7A9F}" type="parTrans" cxnId="{8B7AC753-ABA8-4C24-9AD7-75D428B8DF28}">
      <dgm:prSet/>
      <dgm:spPr>
        <a:effectLst>
          <a:outerShdw blurRad="50800" dist="38100" dir="2700000" algn="tl" rotWithShape="0">
            <a:prstClr val="black">
              <a:alpha val="40000"/>
            </a:prstClr>
          </a:outerShdw>
        </a:effectLst>
      </dgm:spPr>
      <dgm:t>
        <a:bodyPr/>
        <a:lstStyle/>
        <a:p>
          <a:endParaRPr lang="sk-SK" sz="1400"/>
        </a:p>
      </dgm:t>
    </dgm:pt>
    <dgm:pt modelId="{2DCD4E61-4CF4-4E19-AB7F-B3E0A3FDA9A5}" type="sibTrans" cxnId="{8B7AC753-ABA8-4C24-9AD7-75D428B8DF28}">
      <dgm:prSet/>
      <dgm:spPr/>
      <dgm:t>
        <a:bodyPr/>
        <a:lstStyle/>
        <a:p>
          <a:endParaRPr lang="sk-SK" sz="1400"/>
        </a:p>
      </dgm:t>
    </dgm:pt>
    <dgm:pt modelId="{8411D510-646D-44DB-8BE1-B6A90B648323}">
      <dgm:prSet custT="1"/>
      <dgm:spPr>
        <a:noFill/>
        <a:effectLst>
          <a:outerShdw blurRad="50800" dist="38100" dir="2700000" algn="tl" rotWithShape="0">
            <a:prstClr val="black">
              <a:alpha val="40000"/>
            </a:prstClr>
          </a:outerShdw>
        </a:effectLst>
      </dgm:spPr>
      <dgm:t>
        <a:bodyPr/>
        <a:lstStyle/>
        <a:p>
          <a:pPr algn="l"/>
          <a:r>
            <a:rPr lang="sk-SK" sz="1800" b="1" dirty="0" err="1"/>
            <a:t>li+li</a:t>
          </a:r>
          <a:r>
            <a:rPr lang="sk-SK" sz="1800" b="1" dirty="0"/>
            <a:t> {</a:t>
          </a:r>
        </a:p>
        <a:p>
          <a:pPr algn="ctr"/>
          <a:r>
            <a:rPr lang="sk-SK" sz="1800" b="1" dirty="0" err="1"/>
            <a:t>color:red</a:t>
          </a:r>
          <a:r>
            <a:rPr lang="en-US" sz="1800" b="1" dirty="0"/>
            <a:t>;</a:t>
          </a:r>
          <a:endParaRPr lang="sk-SK" sz="1800" b="1" dirty="0"/>
        </a:p>
        <a:p>
          <a:pPr algn="l"/>
          <a:r>
            <a:rPr lang="sk-SK" sz="1800" b="1" dirty="0"/>
            <a:t>}</a:t>
          </a:r>
        </a:p>
      </dgm:t>
    </dgm:pt>
    <dgm:pt modelId="{E7ACCC9D-523A-4839-836F-17C84347EF3D}" type="parTrans" cxnId="{D1A5F70A-2131-4B53-9E77-13468C46C54A}">
      <dgm:prSet/>
      <dgm:spPr>
        <a:ln>
          <a:noFill/>
        </a:ln>
        <a:effectLst>
          <a:outerShdw blurRad="50800" dist="38100" dir="2700000" algn="tl" rotWithShape="0">
            <a:prstClr val="black">
              <a:alpha val="40000"/>
            </a:prstClr>
          </a:outerShdw>
        </a:effectLst>
      </dgm:spPr>
      <dgm:t>
        <a:bodyPr/>
        <a:lstStyle/>
        <a:p>
          <a:endParaRPr lang="sk-SK" sz="1400"/>
        </a:p>
      </dgm:t>
    </dgm:pt>
    <dgm:pt modelId="{2A04A28D-66B5-4C12-970F-06FF7145F2CB}" type="sibTrans" cxnId="{D1A5F70A-2131-4B53-9E77-13468C46C54A}">
      <dgm:prSet/>
      <dgm:spPr/>
      <dgm:t>
        <a:bodyPr/>
        <a:lstStyle/>
        <a:p>
          <a:endParaRPr lang="sk-SK" sz="1400"/>
        </a:p>
      </dgm:t>
    </dgm:pt>
    <dgm:pt modelId="{DC355FF0-6EA0-4ACC-83A8-FA6E98E36FED}" type="pres">
      <dgm:prSet presAssocID="{828FDF7F-A340-4E02-824A-C7835826006B}" presName="mainComposite" presStyleCnt="0">
        <dgm:presLayoutVars>
          <dgm:chPref val="1"/>
          <dgm:dir/>
          <dgm:animOne val="branch"/>
          <dgm:animLvl val="lvl"/>
          <dgm:resizeHandles val="exact"/>
        </dgm:presLayoutVars>
      </dgm:prSet>
      <dgm:spPr/>
    </dgm:pt>
    <dgm:pt modelId="{B66E94A8-0B21-4A6A-AF18-97A4C0B342CC}" type="pres">
      <dgm:prSet presAssocID="{828FDF7F-A340-4E02-824A-C7835826006B}" presName="hierFlow" presStyleCnt="0"/>
      <dgm:spPr/>
    </dgm:pt>
    <dgm:pt modelId="{5136198E-B66B-4DF6-A8B8-1788CD3027F7}" type="pres">
      <dgm:prSet presAssocID="{828FDF7F-A340-4E02-824A-C7835826006B}" presName="hierChild1" presStyleCnt="0">
        <dgm:presLayoutVars>
          <dgm:chPref val="1"/>
          <dgm:animOne val="branch"/>
          <dgm:animLvl val="lvl"/>
        </dgm:presLayoutVars>
      </dgm:prSet>
      <dgm:spPr/>
    </dgm:pt>
    <dgm:pt modelId="{B2F5B264-00FF-4940-A252-D9465F36E86D}" type="pres">
      <dgm:prSet presAssocID="{A3A2BF02-C83A-46D1-87D2-9BAE5CD6A9B0}" presName="Name14" presStyleCnt="0"/>
      <dgm:spPr/>
    </dgm:pt>
    <dgm:pt modelId="{3786E858-7BD7-468F-8E97-6266CC4BDA53}" type="pres">
      <dgm:prSet presAssocID="{A3A2BF02-C83A-46D1-87D2-9BAE5CD6A9B0}" presName="level1Shape" presStyleLbl="node0" presStyleIdx="0" presStyleCnt="1" custScaleX="133204" custLinFactNeighborY="-18930">
        <dgm:presLayoutVars>
          <dgm:chPref val="3"/>
        </dgm:presLayoutVars>
      </dgm:prSet>
      <dgm:spPr/>
    </dgm:pt>
    <dgm:pt modelId="{86307783-33CE-42F7-A7D6-07CC1EEEDB89}" type="pres">
      <dgm:prSet presAssocID="{A3A2BF02-C83A-46D1-87D2-9BAE5CD6A9B0}" presName="hierChild2" presStyleCnt="0"/>
      <dgm:spPr/>
    </dgm:pt>
    <dgm:pt modelId="{56C6092C-4953-4CBD-A316-86C29B61B4AF}" type="pres">
      <dgm:prSet presAssocID="{F4E5EC13-26CE-46CD-9AD0-B2A2AB8B5963}" presName="Name19" presStyleLbl="parChTrans1D2" presStyleIdx="0" presStyleCnt="4"/>
      <dgm:spPr/>
    </dgm:pt>
    <dgm:pt modelId="{A916D496-1E28-43EF-BB3F-88679B5D003C}" type="pres">
      <dgm:prSet presAssocID="{25B49082-A2C8-45A0-8351-9D4339FC0001}" presName="Name21" presStyleCnt="0"/>
      <dgm:spPr/>
    </dgm:pt>
    <dgm:pt modelId="{5E94B946-71BC-436B-A1E7-9EF622A71173}" type="pres">
      <dgm:prSet presAssocID="{25B49082-A2C8-45A0-8351-9D4339FC0001}" presName="level2Shape" presStyleLbl="node2" presStyleIdx="0" presStyleCnt="4" custLinFactNeighborX="8412"/>
      <dgm:spPr/>
    </dgm:pt>
    <dgm:pt modelId="{3B97BE7C-12FA-4D76-9A14-A01CDDA30EFD}" type="pres">
      <dgm:prSet presAssocID="{25B49082-A2C8-45A0-8351-9D4339FC0001}" presName="hierChild3" presStyleCnt="0"/>
      <dgm:spPr/>
    </dgm:pt>
    <dgm:pt modelId="{7B2CC834-A777-4F84-826E-95716E561E06}" type="pres">
      <dgm:prSet presAssocID="{2B6418DC-4B13-417F-80C5-AE054CCE2B8A}" presName="Name19" presStyleLbl="parChTrans1D2" presStyleIdx="1" presStyleCnt="4"/>
      <dgm:spPr/>
    </dgm:pt>
    <dgm:pt modelId="{E965516D-9002-4D73-A45D-9D1FFC9B9210}" type="pres">
      <dgm:prSet presAssocID="{C934CAB1-B0CE-4BA1-8A7F-D56EF9DAA710}" presName="Name21" presStyleCnt="0"/>
      <dgm:spPr/>
    </dgm:pt>
    <dgm:pt modelId="{4BA792EA-C015-4D46-96A2-DB2B3AA98D25}" type="pres">
      <dgm:prSet presAssocID="{C934CAB1-B0CE-4BA1-8A7F-D56EF9DAA710}" presName="level2Shape" presStyleLbl="node2" presStyleIdx="1" presStyleCnt="4"/>
      <dgm:spPr/>
    </dgm:pt>
    <dgm:pt modelId="{2C7714A7-5D8B-4882-BEE2-FF0A27E742A0}" type="pres">
      <dgm:prSet presAssocID="{C934CAB1-B0CE-4BA1-8A7F-D56EF9DAA710}" presName="hierChild3" presStyleCnt="0"/>
      <dgm:spPr/>
    </dgm:pt>
    <dgm:pt modelId="{9995B043-FC89-4F7A-95BD-02F58EA48367}" type="pres">
      <dgm:prSet presAssocID="{1796E1AF-2D10-41F7-981F-856EB0A51449}" presName="Name19" presStyleLbl="parChTrans1D3" presStyleIdx="0" presStyleCnt="6"/>
      <dgm:spPr/>
    </dgm:pt>
    <dgm:pt modelId="{306F2248-0557-48E3-8CA3-934309E5B440}" type="pres">
      <dgm:prSet presAssocID="{A18CE64B-255C-4552-9E3A-70F137754C8F}" presName="Name21" presStyleCnt="0"/>
      <dgm:spPr/>
    </dgm:pt>
    <dgm:pt modelId="{D25B4AAA-8BE3-45AB-A785-4472175B9D13}" type="pres">
      <dgm:prSet presAssocID="{A18CE64B-255C-4552-9E3A-70F137754C8F}" presName="level2Shape" presStyleLbl="node3" presStyleIdx="0" presStyleCnt="6" custLinFactNeighborX="8412"/>
      <dgm:spPr/>
    </dgm:pt>
    <dgm:pt modelId="{D6A7C6B7-EA2E-4DC6-B5A3-3607AAD09899}" type="pres">
      <dgm:prSet presAssocID="{A18CE64B-255C-4552-9E3A-70F137754C8F}" presName="hierChild3" presStyleCnt="0"/>
      <dgm:spPr/>
    </dgm:pt>
    <dgm:pt modelId="{72C5D58B-D15D-4A72-A496-764BDAB95F92}" type="pres">
      <dgm:prSet presAssocID="{2878C12D-5DFF-444D-9041-D2553ACA9FE5}" presName="Name19" presStyleLbl="parChTrans1D3" presStyleIdx="1" presStyleCnt="6"/>
      <dgm:spPr/>
    </dgm:pt>
    <dgm:pt modelId="{E00D0D73-1614-41C0-8B6B-2FFA3E398C8A}" type="pres">
      <dgm:prSet presAssocID="{19EFA136-E67C-4D4D-A12C-69ED0D676D45}" presName="Name21" presStyleCnt="0"/>
      <dgm:spPr/>
    </dgm:pt>
    <dgm:pt modelId="{5DBE1547-2666-440D-B084-AC917F01B25A}" type="pres">
      <dgm:prSet presAssocID="{19EFA136-E67C-4D4D-A12C-69ED0D676D45}" presName="level2Shape" presStyleLbl="node3" presStyleIdx="1" presStyleCnt="6"/>
      <dgm:spPr/>
    </dgm:pt>
    <dgm:pt modelId="{EF01F412-E999-477F-8AD7-4932B3FF3F09}" type="pres">
      <dgm:prSet presAssocID="{19EFA136-E67C-4D4D-A12C-69ED0D676D45}" presName="hierChild3" presStyleCnt="0"/>
      <dgm:spPr/>
    </dgm:pt>
    <dgm:pt modelId="{CB15D2A7-1FFB-49E9-A78F-3C781F1C59E0}" type="pres">
      <dgm:prSet presAssocID="{1AD217FD-1157-41CF-BE81-4DBB24CA7A9F}" presName="Name19" presStyleLbl="parChTrans1D4" presStyleIdx="0" presStyleCnt="2"/>
      <dgm:spPr/>
    </dgm:pt>
    <dgm:pt modelId="{2483A447-049C-4B58-983A-18FBBFA4D069}" type="pres">
      <dgm:prSet presAssocID="{62C78AAF-0D94-48FD-8C5B-E9D55D233319}" presName="Name21" presStyleCnt="0"/>
      <dgm:spPr/>
    </dgm:pt>
    <dgm:pt modelId="{1988CBB3-7944-47FE-8FE6-185E36166B9E}" type="pres">
      <dgm:prSet presAssocID="{62C78AAF-0D94-48FD-8C5B-E9D55D233319}" presName="level2Shape" presStyleLbl="node4" presStyleIdx="0" presStyleCnt="2"/>
      <dgm:spPr/>
    </dgm:pt>
    <dgm:pt modelId="{426CC031-DBE4-405E-9CFC-ACA9090DBB21}" type="pres">
      <dgm:prSet presAssocID="{62C78AAF-0D94-48FD-8C5B-E9D55D233319}" presName="hierChild3" presStyleCnt="0"/>
      <dgm:spPr/>
    </dgm:pt>
    <dgm:pt modelId="{0D31774B-97D9-4C85-904B-A19A00EA05C7}" type="pres">
      <dgm:prSet presAssocID="{04EFBE37-6E6E-4D1D-8FDB-A7910E596982}" presName="Name19" presStyleLbl="parChTrans1D3" presStyleIdx="2" presStyleCnt="6"/>
      <dgm:spPr/>
    </dgm:pt>
    <dgm:pt modelId="{D909B734-E451-4B1E-8EEC-EDD8F586C9E9}" type="pres">
      <dgm:prSet presAssocID="{B55800B7-9302-4FED-AAA7-4E99FAD7BCFF}" presName="Name21" presStyleCnt="0"/>
      <dgm:spPr/>
    </dgm:pt>
    <dgm:pt modelId="{8D7FDF5D-83E1-496F-93D1-BDFB25C41BF3}" type="pres">
      <dgm:prSet presAssocID="{B55800B7-9302-4FED-AAA7-4E99FAD7BCFF}" presName="level2Shape" presStyleLbl="node3" presStyleIdx="2" presStyleCnt="6"/>
      <dgm:spPr/>
    </dgm:pt>
    <dgm:pt modelId="{8C88FC7F-A252-4E21-B230-D1F5598DA8F2}" type="pres">
      <dgm:prSet presAssocID="{B55800B7-9302-4FED-AAA7-4E99FAD7BCFF}" presName="hierChild3" presStyleCnt="0"/>
      <dgm:spPr/>
    </dgm:pt>
    <dgm:pt modelId="{DC5D4BA0-A596-4628-903E-41894F4B112C}" type="pres">
      <dgm:prSet presAssocID="{BBDF7E3B-8805-4003-B0C9-1A010966DF1F}" presName="Name19" presStyleLbl="parChTrans1D2" presStyleIdx="2" presStyleCnt="4"/>
      <dgm:spPr/>
    </dgm:pt>
    <dgm:pt modelId="{BD8FAC37-E986-45ED-9F75-F11284B1E60F}" type="pres">
      <dgm:prSet presAssocID="{E2D74570-77F7-4709-8E8B-0C799CFE5D09}" presName="Name21" presStyleCnt="0"/>
      <dgm:spPr/>
    </dgm:pt>
    <dgm:pt modelId="{4677B740-0888-4388-B407-D84F17B8B1A0}" type="pres">
      <dgm:prSet presAssocID="{E2D74570-77F7-4709-8E8B-0C799CFE5D09}" presName="level2Shape" presStyleLbl="node2" presStyleIdx="2" presStyleCnt="4"/>
      <dgm:spPr/>
    </dgm:pt>
    <dgm:pt modelId="{3B522BE5-9F7B-4A54-B694-B16A5B7DD6E9}" type="pres">
      <dgm:prSet presAssocID="{E2D74570-77F7-4709-8E8B-0C799CFE5D09}" presName="hierChild3" presStyleCnt="0"/>
      <dgm:spPr/>
    </dgm:pt>
    <dgm:pt modelId="{8BC0205D-449C-427D-B6F9-88193F6B6F02}" type="pres">
      <dgm:prSet presAssocID="{C3462101-2D4F-4AFB-BAE2-57C6EC4EED1D}" presName="Name19" presStyleLbl="parChTrans1D2" presStyleIdx="3" presStyleCnt="4"/>
      <dgm:spPr/>
    </dgm:pt>
    <dgm:pt modelId="{C75BDD03-B12C-489C-BDF7-02B4DBA299B9}" type="pres">
      <dgm:prSet presAssocID="{37B2BDE2-E9EE-41F3-833E-9926D52F5397}" presName="Name21" presStyleCnt="0"/>
      <dgm:spPr/>
    </dgm:pt>
    <dgm:pt modelId="{8FEE5148-6418-4FE6-830C-716AF5707807}" type="pres">
      <dgm:prSet presAssocID="{37B2BDE2-E9EE-41F3-833E-9926D52F5397}" presName="level2Shape" presStyleLbl="node2" presStyleIdx="3" presStyleCnt="4"/>
      <dgm:spPr/>
    </dgm:pt>
    <dgm:pt modelId="{2E918D5F-0E75-4E4D-BBA6-00D5A236F1A5}" type="pres">
      <dgm:prSet presAssocID="{37B2BDE2-E9EE-41F3-833E-9926D52F5397}" presName="hierChild3" presStyleCnt="0"/>
      <dgm:spPr/>
    </dgm:pt>
    <dgm:pt modelId="{84A2DDC7-7365-4D0F-AB36-3F69E5FF369A}" type="pres">
      <dgm:prSet presAssocID="{061C7633-A329-47CB-AED4-E203232F1741}" presName="Name19" presStyleLbl="parChTrans1D3" presStyleIdx="3" presStyleCnt="6"/>
      <dgm:spPr/>
    </dgm:pt>
    <dgm:pt modelId="{3DFCFC49-4FE9-429F-939B-0EE7C94503A7}" type="pres">
      <dgm:prSet presAssocID="{AFC89223-B810-456E-BD39-BEADBD7DA8C7}" presName="Name21" presStyleCnt="0"/>
      <dgm:spPr/>
    </dgm:pt>
    <dgm:pt modelId="{92BB0078-E1B2-42D4-BB32-CB69FAD73FB2}" type="pres">
      <dgm:prSet presAssocID="{AFC89223-B810-456E-BD39-BEADBD7DA8C7}" presName="level2Shape" presStyleLbl="node3" presStyleIdx="3" presStyleCnt="6"/>
      <dgm:spPr/>
    </dgm:pt>
    <dgm:pt modelId="{7037149F-64E0-4C91-8709-F2EAFBCA9809}" type="pres">
      <dgm:prSet presAssocID="{AFC89223-B810-456E-BD39-BEADBD7DA8C7}" presName="hierChild3" presStyleCnt="0"/>
      <dgm:spPr/>
    </dgm:pt>
    <dgm:pt modelId="{B46A8D3A-CDBC-46FC-B8D9-DE470890B9A9}" type="pres">
      <dgm:prSet presAssocID="{C3262CF7-1AED-47C2-9F7D-122EFDBA1870}" presName="Name19" presStyleLbl="parChTrans1D3" presStyleIdx="4" presStyleCnt="6"/>
      <dgm:spPr/>
    </dgm:pt>
    <dgm:pt modelId="{4B1152B7-ADA2-4937-847E-134786160004}" type="pres">
      <dgm:prSet presAssocID="{BE5FA559-CF39-4A70-AA9A-B28C5F86812D}" presName="Name21" presStyleCnt="0"/>
      <dgm:spPr/>
    </dgm:pt>
    <dgm:pt modelId="{8197C77B-01DA-4567-B3F5-EBBE105DD334}" type="pres">
      <dgm:prSet presAssocID="{BE5FA559-CF39-4A70-AA9A-B28C5F86812D}" presName="level2Shape" presStyleLbl="node3" presStyleIdx="4" presStyleCnt="6"/>
      <dgm:spPr/>
    </dgm:pt>
    <dgm:pt modelId="{609C1C14-1F14-4D20-B991-ECBA261B6CA3}" type="pres">
      <dgm:prSet presAssocID="{BE5FA559-CF39-4A70-AA9A-B28C5F86812D}" presName="hierChild3" presStyleCnt="0"/>
      <dgm:spPr/>
    </dgm:pt>
    <dgm:pt modelId="{8736C219-E754-4953-AAB6-E280E9815F07}" type="pres">
      <dgm:prSet presAssocID="{E7ACCC9D-523A-4839-836F-17C84347EF3D}" presName="Name19" presStyleLbl="parChTrans1D4" presStyleIdx="1" presStyleCnt="2"/>
      <dgm:spPr/>
    </dgm:pt>
    <dgm:pt modelId="{625F770B-D565-4561-A051-CE301EB5ECF1}" type="pres">
      <dgm:prSet presAssocID="{8411D510-646D-44DB-8BE1-B6A90B648323}" presName="Name21" presStyleCnt="0"/>
      <dgm:spPr/>
    </dgm:pt>
    <dgm:pt modelId="{EF622EB3-6B80-4DCF-9706-DCC53C3C152E}" type="pres">
      <dgm:prSet presAssocID="{8411D510-646D-44DB-8BE1-B6A90B648323}" presName="level2Shape" presStyleLbl="node4" presStyleIdx="1" presStyleCnt="2" custScaleX="328303" custScaleY="198227" custLinFactX="-10411" custLinFactNeighborX="-100000" custLinFactNeighborY="16989"/>
      <dgm:spPr/>
    </dgm:pt>
    <dgm:pt modelId="{44596AB5-A4B6-42FF-B939-90EA0E13BC71}" type="pres">
      <dgm:prSet presAssocID="{8411D510-646D-44DB-8BE1-B6A90B648323}" presName="hierChild3" presStyleCnt="0"/>
      <dgm:spPr/>
    </dgm:pt>
    <dgm:pt modelId="{1C350269-A9C4-4CD0-B283-49D8CBE8ADC1}" type="pres">
      <dgm:prSet presAssocID="{62382FF2-1F33-4C4D-90C6-8FD0A1BC69D2}" presName="Name19" presStyleLbl="parChTrans1D3" presStyleIdx="5" presStyleCnt="6"/>
      <dgm:spPr/>
    </dgm:pt>
    <dgm:pt modelId="{E06BAC49-44ED-465F-8015-2D4B1319689B}" type="pres">
      <dgm:prSet presAssocID="{F192D42E-DFE1-45E3-AC5A-A3E46062ADD2}" presName="Name21" presStyleCnt="0"/>
      <dgm:spPr/>
    </dgm:pt>
    <dgm:pt modelId="{97CDF66F-7732-4A0B-90B7-3948A592B61E}" type="pres">
      <dgm:prSet presAssocID="{F192D42E-DFE1-45E3-AC5A-A3E46062ADD2}" presName="level2Shape" presStyleLbl="node3" presStyleIdx="5" presStyleCnt="6" custLinFactNeighborX="-2103"/>
      <dgm:spPr/>
    </dgm:pt>
    <dgm:pt modelId="{8B904AEC-C47B-4425-BDB9-7722B07F77B4}" type="pres">
      <dgm:prSet presAssocID="{F192D42E-DFE1-45E3-AC5A-A3E46062ADD2}" presName="hierChild3" presStyleCnt="0"/>
      <dgm:spPr/>
    </dgm:pt>
    <dgm:pt modelId="{B869E711-5C21-4464-87DC-7F7ED21DCB45}" type="pres">
      <dgm:prSet presAssocID="{828FDF7F-A340-4E02-824A-C7835826006B}" presName="bgShapesFlow" presStyleCnt="0"/>
      <dgm:spPr/>
    </dgm:pt>
  </dgm:ptLst>
  <dgm:cxnLst>
    <dgm:cxn modelId="{E98ABC07-5897-41B1-9118-729CD4DE675D}" type="presOf" srcId="{62C78AAF-0D94-48FD-8C5B-E9D55D233319}" destId="{1988CBB3-7944-47FE-8FE6-185E36166B9E}" srcOrd="0" destOrd="0" presId="urn:microsoft.com/office/officeart/2005/8/layout/hierarchy6"/>
    <dgm:cxn modelId="{D65F790A-D2CF-4926-AC30-358C593939BE}" type="presOf" srcId="{37B2BDE2-E9EE-41F3-833E-9926D52F5397}" destId="{8FEE5148-6418-4FE6-830C-716AF5707807}" srcOrd="0" destOrd="0" presId="urn:microsoft.com/office/officeart/2005/8/layout/hierarchy6"/>
    <dgm:cxn modelId="{D1A5F70A-2131-4B53-9E77-13468C46C54A}" srcId="{BE5FA559-CF39-4A70-AA9A-B28C5F86812D}" destId="{8411D510-646D-44DB-8BE1-B6A90B648323}" srcOrd="0" destOrd="0" parTransId="{E7ACCC9D-523A-4839-836F-17C84347EF3D}" sibTransId="{2A04A28D-66B5-4C12-970F-06FF7145F2CB}"/>
    <dgm:cxn modelId="{8725A81B-8881-4BAE-B728-B44BB09CE7E1}" type="presOf" srcId="{A3A2BF02-C83A-46D1-87D2-9BAE5CD6A9B0}" destId="{3786E858-7BD7-468F-8E97-6266CC4BDA53}" srcOrd="0" destOrd="0" presId="urn:microsoft.com/office/officeart/2005/8/layout/hierarchy6"/>
    <dgm:cxn modelId="{F6FE601F-4FCC-46BE-B741-93718AC534CB}" type="presOf" srcId="{C3262CF7-1AED-47C2-9F7D-122EFDBA1870}" destId="{B46A8D3A-CDBC-46FC-B8D9-DE470890B9A9}" srcOrd="0" destOrd="0" presId="urn:microsoft.com/office/officeart/2005/8/layout/hierarchy6"/>
    <dgm:cxn modelId="{C6FBCD26-F240-47AE-BFC8-4CC23B77DB1F}" type="presOf" srcId="{BE5FA559-CF39-4A70-AA9A-B28C5F86812D}" destId="{8197C77B-01DA-4567-B3F5-EBBE105DD334}" srcOrd="0" destOrd="0" presId="urn:microsoft.com/office/officeart/2005/8/layout/hierarchy6"/>
    <dgm:cxn modelId="{B0F71D27-A99C-4136-91EF-99B953618399}" srcId="{37B2BDE2-E9EE-41F3-833E-9926D52F5397}" destId="{F192D42E-DFE1-45E3-AC5A-A3E46062ADD2}" srcOrd="2" destOrd="0" parTransId="{62382FF2-1F33-4C4D-90C6-8FD0A1BC69D2}" sibTransId="{8F579472-24E2-476E-BA38-12F7FFFA5E6E}"/>
    <dgm:cxn modelId="{2FA72931-9479-4659-BB55-FE4FBF62EDD4}" type="presOf" srcId="{62382FF2-1F33-4C4D-90C6-8FD0A1BC69D2}" destId="{1C350269-A9C4-4CD0-B283-49D8CBE8ADC1}" srcOrd="0" destOrd="0" presId="urn:microsoft.com/office/officeart/2005/8/layout/hierarchy6"/>
    <dgm:cxn modelId="{48FE6D37-24ED-41E0-BEFD-11FA9022BFF3}" type="presOf" srcId="{E2D74570-77F7-4709-8E8B-0C799CFE5D09}" destId="{4677B740-0888-4388-B407-D84F17B8B1A0}" srcOrd="0" destOrd="0" presId="urn:microsoft.com/office/officeart/2005/8/layout/hierarchy6"/>
    <dgm:cxn modelId="{33663C38-5E85-4AEA-9E35-29903454CC03}" type="presOf" srcId="{B55800B7-9302-4FED-AAA7-4E99FAD7BCFF}" destId="{8D7FDF5D-83E1-496F-93D1-BDFB25C41BF3}" srcOrd="0" destOrd="0" presId="urn:microsoft.com/office/officeart/2005/8/layout/hierarchy6"/>
    <dgm:cxn modelId="{BB4CCA3A-CC22-4D6A-AB72-55B6B6030648}" type="presOf" srcId="{2B6418DC-4B13-417F-80C5-AE054CCE2B8A}" destId="{7B2CC834-A777-4F84-826E-95716E561E06}" srcOrd="0" destOrd="0" presId="urn:microsoft.com/office/officeart/2005/8/layout/hierarchy6"/>
    <dgm:cxn modelId="{06F6013F-2A92-4EFA-9CD3-50E0DC663BC6}" type="presOf" srcId="{828FDF7F-A340-4E02-824A-C7835826006B}" destId="{DC355FF0-6EA0-4ACC-83A8-FA6E98E36FED}" srcOrd="0" destOrd="0" presId="urn:microsoft.com/office/officeart/2005/8/layout/hierarchy6"/>
    <dgm:cxn modelId="{05DFD941-D83B-4C73-8E7E-AF2DC33A213A}" srcId="{37B2BDE2-E9EE-41F3-833E-9926D52F5397}" destId="{BE5FA559-CF39-4A70-AA9A-B28C5F86812D}" srcOrd="1" destOrd="0" parTransId="{C3262CF7-1AED-47C2-9F7D-122EFDBA1870}" sibTransId="{4B6973DB-56C7-4B06-8085-CB402731C28F}"/>
    <dgm:cxn modelId="{0A554347-28C1-4C20-8D60-709EBE396DF6}" type="presOf" srcId="{AFC89223-B810-456E-BD39-BEADBD7DA8C7}" destId="{92BB0078-E1B2-42D4-BB32-CB69FAD73FB2}" srcOrd="0" destOrd="0" presId="urn:microsoft.com/office/officeart/2005/8/layout/hierarchy6"/>
    <dgm:cxn modelId="{00975A70-4223-4A6F-A637-361FF3568685}" type="presOf" srcId="{25B49082-A2C8-45A0-8351-9D4339FC0001}" destId="{5E94B946-71BC-436B-A1E7-9EF622A71173}" srcOrd="0" destOrd="0" presId="urn:microsoft.com/office/officeart/2005/8/layout/hierarchy6"/>
    <dgm:cxn modelId="{0E986371-90F9-49EF-9713-DB4B68859A96}" type="presOf" srcId="{E7ACCC9D-523A-4839-836F-17C84347EF3D}" destId="{8736C219-E754-4953-AAB6-E280E9815F07}" srcOrd="0" destOrd="0" presId="urn:microsoft.com/office/officeart/2005/8/layout/hierarchy6"/>
    <dgm:cxn modelId="{F5A7BA72-280A-4ACB-BEF7-A507A0D8743B}" srcId="{C934CAB1-B0CE-4BA1-8A7F-D56EF9DAA710}" destId="{19EFA136-E67C-4D4D-A12C-69ED0D676D45}" srcOrd="1" destOrd="0" parTransId="{2878C12D-5DFF-444D-9041-D2553ACA9FE5}" sibTransId="{9A82644F-1926-4292-96B3-D3D997EDC67B}"/>
    <dgm:cxn modelId="{38341F73-6FAF-4E9A-99C3-0E848B084CEC}" srcId="{C934CAB1-B0CE-4BA1-8A7F-D56EF9DAA710}" destId="{B55800B7-9302-4FED-AAA7-4E99FAD7BCFF}" srcOrd="2" destOrd="0" parTransId="{04EFBE37-6E6E-4D1D-8FDB-A7910E596982}" sibTransId="{50D32850-979B-4C7D-87AF-14A64FE56E6A}"/>
    <dgm:cxn modelId="{8B7AC753-ABA8-4C24-9AD7-75D428B8DF28}" srcId="{19EFA136-E67C-4D4D-A12C-69ED0D676D45}" destId="{62C78AAF-0D94-48FD-8C5B-E9D55D233319}" srcOrd="0" destOrd="0" parTransId="{1AD217FD-1157-41CF-BE81-4DBB24CA7A9F}" sibTransId="{2DCD4E61-4CF4-4E19-AB7F-B3E0A3FDA9A5}"/>
    <dgm:cxn modelId="{2A805B8B-D18A-48D9-8136-97B08DD3C645}" srcId="{C934CAB1-B0CE-4BA1-8A7F-D56EF9DAA710}" destId="{A18CE64B-255C-4552-9E3A-70F137754C8F}" srcOrd="0" destOrd="0" parTransId="{1796E1AF-2D10-41F7-981F-856EB0A51449}" sibTransId="{D068A994-5540-498B-AC1A-0F20E2A9E99C}"/>
    <dgm:cxn modelId="{D244AD91-6F28-4030-9022-8B5D6D2CB99F}" srcId="{37B2BDE2-E9EE-41F3-833E-9926D52F5397}" destId="{AFC89223-B810-456E-BD39-BEADBD7DA8C7}" srcOrd="0" destOrd="0" parTransId="{061C7633-A329-47CB-AED4-E203232F1741}" sibTransId="{61DE04F9-D745-4CAC-ADD8-315FC55E62F6}"/>
    <dgm:cxn modelId="{7522F597-024A-4583-A70A-C9668820B568}" type="presOf" srcId="{19EFA136-E67C-4D4D-A12C-69ED0D676D45}" destId="{5DBE1547-2666-440D-B084-AC917F01B25A}" srcOrd="0" destOrd="0" presId="urn:microsoft.com/office/officeart/2005/8/layout/hierarchy6"/>
    <dgm:cxn modelId="{6915EA9B-F14D-459D-8317-662D308C6D31}" type="presOf" srcId="{061C7633-A329-47CB-AED4-E203232F1741}" destId="{84A2DDC7-7365-4D0F-AB36-3F69E5FF369A}" srcOrd="0" destOrd="0" presId="urn:microsoft.com/office/officeart/2005/8/layout/hierarchy6"/>
    <dgm:cxn modelId="{94E1529F-867C-48BD-AAD3-7B6A8C4BD81E}" type="presOf" srcId="{BBDF7E3B-8805-4003-B0C9-1A010966DF1F}" destId="{DC5D4BA0-A596-4628-903E-41894F4B112C}" srcOrd="0" destOrd="0" presId="urn:microsoft.com/office/officeart/2005/8/layout/hierarchy6"/>
    <dgm:cxn modelId="{FC8722A6-278B-4455-ADB6-0673B57C0A88}" srcId="{A3A2BF02-C83A-46D1-87D2-9BAE5CD6A9B0}" destId="{C934CAB1-B0CE-4BA1-8A7F-D56EF9DAA710}" srcOrd="1" destOrd="0" parTransId="{2B6418DC-4B13-417F-80C5-AE054CCE2B8A}" sibTransId="{22FF0A8F-8756-4A28-8A85-F15FF70DBF96}"/>
    <dgm:cxn modelId="{78098CAE-5995-4B43-93DB-78AD73CD36AD}" srcId="{A3A2BF02-C83A-46D1-87D2-9BAE5CD6A9B0}" destId="{E2D74570-77F7-4709-8E8B-0C799CFE5D09}" srcOrd="2" destOrd="0" parTransId="{BBDF7E3B-8805-4003-B0C9-1A010966DF1F}" sibTransId="{11005146-455B-4900-B590-30C368AF31BA}"/>
    <dgm:cxn modelId="{B74B36B4-DFB0-4473-9410-4A14481CADBE}" type="presOf" srcId="{1796E1AF-2D10-41F7-981F-856EB0A51449}" destId="{9995B043-FC89-4F7A-95BD-02F58EA48367}" srcOrd="0" destOrd="0" presId="urn:microsoft.com/office/officeart/2005/8/layout/hierarchy6"/>
    <dgm:cxn modelId="{B92232B5-80C5-4981-AF98-77B4254FD54A}" srcId="{828FDF7F-A340-4E02-824A-C7835826006B}" destId="{A3A2BF02-C83A-46D1-87D2-9BAE5CD6A9B0}" srcOrd="0" destOrd="0" parTransId="{97CE4A5F-0286-45DF-B7D6-8DD0860DAB1D}" sibTransId="{D3746498-CD2C-4F55-8B88-84B58C4A9A54}"/>
    <dgm:cxn modelId="{0EBE37B5-3319-495D-9F8E-470CD2FB1ABC}" type="presOf" srcId="{C3462101-2D4F-4AFB-BAE2-57C6EC4EED1D}" destId="{8BC0205D-449C-427D-B6F9-88193F6B6F02}" srcOrd="0" destOrd="0" presId="urn:microsoft.com/office/officeart/2005/8/layout/hierarchy6"/>
    <dgm:cxn modelId="{8DAEC6B7-2E56-4C12-8594-AA5A0BD56FC3}" srcId="{A3A2BF02-C83A-46D1-87D2-9BAE5CD6A9B0}" destId="{37B2BDE2-E9EE-41F3-833E-9926D52F5397}" srcOrd="3" destOrd="0" parTransId="{C3462101-2D4F-4AFB-BAE2-57C6EC4EED1D}" sibTransId="{34AF9AAD-F9E9-4A09-8898-D40AA318BCEB}"/>
    <dgm:cxn modelId="{CD660AC3-F6DB-4023-98B1-610B5DF67BA4}" type="presOf" srcId="{8411D510-646D-44DB-8BE1-B6A90B648323}" destId="{EF622EB3-6B80-4DCF-9706-DCC53C3C152E}" srcOrd="0" destOrd="0" presId="urn:microsoft.com/office/officeart/2005/8/layout/hierarchy6"/>
    <dgm:cxn modelId="{3E3095CC-1F3C-4D85-B9A4-F9826578BDD7}" type="presOf" srcId="{F4E5EC13-26CE-46CD-9AD0-B2A2AB8B5963}" destId="{56C6092C-4953-4CBD-A316-86C29B61B4AF}" srcOrd="0" destOrd="0" presId="urn:microsoft.com/office/officeart/2005/8/layout/hierarchy6"/>
    <dgm:cxn modelId="{A018C5D9-886E-41C9-B342-C7DD598E12BE}" type="presOf" srcId="{1AD217FD-1157-41CF-BE81-4DBB24CA7A9F}" destId="{CB15D2A7-1FFB-49E9-A78F-3C781F1C59E0}" srcOrd="0" destOrd="0" presId="urn:microsoft.com/office/officeart/2005/8/layout/hierarchy6"/>
    <dgm:cxn modelId="{10649ADF-2336-4DAD-950E-07B5F8A4C842}" type="presOf" srcId="{04EFBE37-6E6E-4D1D-8FDB-A7910E596982}" destId="{0D31774B-97D9-4C85-904B-A19A00EA05C7}" srcOrd="0" destOrd="0" presId="urn:microsoft.com/office/officeart/2005/8/layout/hierarchy6"/>
    <dgm:cxn modelId="{217C7CF6-D414-4130-ABA7-D2044BA34AB7}" type="presOf" srcId="{A18CE64B-255C-4552-9E3A-70F137754C8F}" destId="{D25B4AAA-8BE3-45AB-A785-4472175B9D13}" srcOrd="0" destOrd="0" presId="urn:microsoft.com/office/officeart/2005/8/layout/hierarchy6"/>
    <dgm:cxn modelId="{CEC09DF8-93AB-4C2F-B749-3AC92CE9B73C}" srcId="{A3A2BF02-C83A-46D1-87D2-9BAE5CD6A9B0}" destId="{25B49082-A2C8-45A0-8351-9D4339FC0001}" srcOrd="0" destOrd="0" parTransId="{F4E5EC13-26CE-46CD-9AD0-B2A2AB8B5963}" sibTransId="{E2D29CE6-2B4D-46D5-A9A7-45B848BBDE4D}"/>
    <dgm:cxn modelId="{FC10D8FB-81E7-48FF-8ADB-CA7117012C43}" type="presOf" srcId="{2878C12D-5DFF-444D-9041-D2553ACA9FE5}" destId="{72C5D58B-D15D-4A72-A496-764BDAB95F92}" srcOrd="0" destOrd="0" presId="urn:microsoft.com/office/officeart/2005/8/layout/hierarchy6"/>
    <dgm:cxn modelId="{7B17BFFC-B5E5-4FAC-B913-594A66500718}" type="presOf" srcId="{F192D42E-DFE1-45E3-AC5A-A3E46062ADD2}" destId="{97CDF66F-7732-4A0B-90B7-3948A592B61E}" srcOrd="0" destOrd="0" presId="urn:microsoft.com/office/officeart/2005/8/layout/hierarchy6"/>
    <dgm:cxn modelId="{2394E3FF-D313-4965-9768-E9B9E0081F00}" type="presOf" srcId="{C934CAB1-B0CE-4BA1-8A7F-D56EF9DAA710}" destId="{4BA792EA-C015-4D46-96A2-DB2B3AA98D25}" srcOrd="0" destOrd="0" presId="urn:microsoft.com/office/officeart/2005/8/layout/hierarchy6"/>
    <dgm:cxn modelId="{5BDD41F7-723E-4B19-A17A-C2E011899996}" type="presParOf" srcId="{DC355FF0-6EA0-4ACC-83A8-FA6E98E36FED}" destId="{B66E94A8-0B21-4A6A-AF18-97A4C0B342CC}" srcOrd="0" destOrd="0" presId="urn:microsoft.com/office/officeart/2005/8/layout/hierarchy6"/>
    <dgm:cxn modelId="{C478FC69-44ED-4CD0-85FC-A742A52CD8E1}" type="presParOf" srcId="{B66E94A8-0B21-4A6A-AF18-97A4C0B342CC}" destId="{5136198E-B66B-4DF6-A8B8-1788CD3027F7}" srcOrd="0" destOrd="0" presId="urn:microsoft.com/office/officeart/2005/8/layout/hierarchy6"/>
    <dgm:cxn modelId="{BD819F54-4660-400D-BED9-2C046060718B}" type="presParOf" srcId="{5136198E-B66B-4DF6-A8B8-1788CD3027F7}" destId="{B2F5B264-00FF-4940-A252-D9465F36E86D}" srcOrd="0" destOrd="0" presId="urn:microsoft.com/office/officeart/2005/8/layout/hierarchy6"/>
    <dgm:cxn modelId="{771F9B05-056C-44F9-AA10-20C3F71A382F}" type="presParOf" srcId="{B2F5B264-00FF-4940-A252-D9465F36E86D}" destId="{3786E858-7BD7-468F-8E97-6266CC4BDA53}" srcOrd="0" destOrd="0" presId="urn:microsoft.com/office/officeart/2005/8/layout/hierarchy6"/>
    <dgm:cxn modelId="{78BC6920-7658-4BFB-AC0A-2920AC7418BC}" type="presParOf" srcId="{B2F5B264-00FF-4940-A252-D9465F36E86D}" destId="{86307783-33CE-42F7-A7D6-07CC1EEEDB89}" srcOrd="1" destOrd="0" presId="urn:microsoft.com/office/officeart/2005/8/layout/hierarchy6"/>
    <dgm:cxn modelId="{520ECF9B-8DA5-4029-9891-D7EB62E48AE5}" type="presParOf" srcId="{86307783-33CE-42F7-A7D6-07CC1EEEDB89}" destId="{56C6092C-4953-4CBD-A316-86C29B61B4AF}" srcOrd="0" destOrd="0" presId="urn:microsoft.com/office/officeart/2005/8/layout/hierarchy6"/>
    <dgm:cxn modelId="{3AF56B12-27D4-427F-AEFB-0E00224834A3}" type="presParOf" srcId="{86307783-33CE-42F7-A7D6-07CC1EEEDB89}" destId="{A916D496-1E28-43EF-BB3F-88679B5D003C}" srcOrd="1" destOrd="0" presId="urn:microsoft.com/office/officeart/2005/8/layout/hierarchy6"/>
    <dgm:cxn modelId="{0465176E-82AE-4585-83C4-DF0B75E2DFEC}" type="presParOf" srcId="{A916D496-1E28-43EF-BB3F-88679B5D003C}" destId="{5E94B946-71BC-436B-A1E7-9EF622A71173}" srcOrd="0" destOrd="0" presId="urn:microsoft.com/office/officeart/2005/8/layout/hierarchy6"/>
    <dgm:cxn modelId="{B3699A54-E721-4164-8EAF-2F72A0A18FB1}" type="presParOf" srcId="{A916D496-1E28-43EF-BB3F-88679B5D003C}" destId="{3B97BE7C-12FA-4D76-9A14-A01CDDA30EFD}" srcOrd="1" destOrd="0" presId="urn:microsoft.com/office/officeart/2005/8/layout/hierarchy6"/>
    <dgm:cxn modelId="{63BED047-DA3A-4E3C-81D8-8DC3558ACF6D}" type="presParOf" srcId="{86307783-33CE-42F7-A7D6-07CC1EEEDB89}" destId="{7B2CC834-A777-4F84-826E-95716E561E06}" srcOrd="2" destOrd="0" presId="urn:microsoft.com/office/officeart/2005/8/layout/hierarchy6"/>
    <dgm:cxn modelId="{D099E021-6C91-4732-AB8B-04991553AECD}" type="presParOf" srcId="{86307783-33CE-42F7-A7D6-07CC1EEEDB89}" destId="{E965516D-9002-4D73-A45D-9D1FFC9B9210}" srcOrd="3" destOrd="0" presId="urn:microsoft.com/office/officeart/2005/8/layout/hierarchy6"/>
    <dgm:cxn modelId="{F0C0F899-1D14-4754-A502-45E66B9E6F08}" type="presParOf" srcId="{E965516D-9002-4D73-A45D-9D1FFC9B9210}" destId="{4BA792EA-C015-4D46-96A2-DB2B3AA98D25}" srcOrd="0" destOrd="0" presId="urn:microsoft.com/office/officeart/2005/8/layout/hierarchy6"/>
    <dgm:cxn modelId="{EE1EA2EC-2CD5-4CB8-87C5-9E12636739E0}" type="presParOf" srcId="{E965516D-9002-4D73-A45D-9D1FFC9B9210}" destId="{2C7714A7-5D8B-4882-BEE2-FF0A27E742A0}" srcOrd="1" destOrd="0" presId="urn:microsoft.com/office/officeart/2005/8/layout/hierarchy6"/>
    <dgm:cxn modelId="{D918EE9A-0E4F-4E6B-A63A-F5B45A40979C}" type="presParOf" srcId="{2C7714A7-5D8B-4882-BEE2-FF0A27E742A0}" destId="{9995B043-FC89-4F7A-95BD-02F58EA48367}" srcOrd="0" destOrd="0" presId="urn:microsoft.com/office/officeart/2005/8/layout/hierarchy6"/>
    <dgm:cxn modelId="{2AF3E097-2D7D-409E-BAA7-51B250803738}" type="presParOf" srcId="{2C7714A7-5D8B-4882-BEE2-FF0A27E742A0}" destId="{306F2248-0557-48E3-8CA3-934309E5B440}" srcOrd="1" destOrd="0" presId="urn:microsoft.com/office/officeart/2005/8/layout/hierarchy6"/>
    <dgm:cxn modelId="{F1BEBE66-4135-4118-A305-A1925E7337A6}" type="presParOf" srcId="{306F2248-0557-48E3-8CA3-934309E5B440}" destId="{D25B4AAA-8BE3-45AB-A785-4472175B9D13}" srcOrd="0" destOrd="0" presId="urn:microsoft.com/office/officeart/2005/8/layout/hierarchy6"/>
    <dgm:cxn modelId="{8627C9B9-1AD4-496B-9869-EAFA1556D73E}" type="presParOf" srcId="{306F2248-0557-48E3-8CA3-934309E5B440}" destId="{D6A7C6B7-EA2E-4DC6-B5A3-3607AAD09899}" srcOrd="1" destOrd="0" presId="urn:microsoft.com/office/officeart/2005/8/layout/hierarchy6"/>
    <dgm:cxn modelId="{F3E9DA58-D4DA-4719-87E1-17BF314BBDD6}" type="presParOf" srcId="{2C7714A7-5D8B-4882-BEE2-FF0A27E742A0}" destId="{72C5D58B-D15D-4A72-A496-764BDAB95F92}" srcOrd="2" destOrd="0" presId="urn:microsoft.com/office/officeart/2005/8/layout/hierarchy6"/>
    <dgm:cxn modelId="{718C7DE3-FBA8-4229-B1DE-D9CDBE3D0D8B}" type="presParOf" srcId="{2C7714A7-5D8B-4882-BEE2-FF0A27E742A0}" destId="{E00D0D73-1614-41C0-8B6B-2FFA3E398C8A}" srcOrd="3" destOrd="0" presId="urn:microsoft.com/office/officeart/2005/8/layout/hierarchy6"/>
    <dgm:cxn modelId="{1C901A8E-A584-4BE1-A4C4-8B0075B386F3}" type="presParOf" srcId="{E00D0D73-1614-41C0-8B6B-2FFA3E398C8A}" destId="{5DBE1547-2666-440D-B084-AC917F01B25A}" srcOrd="0" destOrd="0" presId="urn:microsoft.com/office/officeart/2005/8/layout/hierarchy6"/>
    <dgm:cxn modelId="{060EB5E3-36F0-48F4-B991-25B76D0D2F9D}" type="presParOf" srcId="{E00D0D73-1614-41C0-8B6B-2FFA3E398C8A}" destId="{EF01F412-E999-477F-8AD7-4932B3FF3F09}" srcOrd="1" destOrd="0" presId="urn:microsoft.com/office/officeart/2005/8/layout/hierarchy6"/>
    <dgm:cxn modelId="{B0167358-1C83-4E0A-BBDB-42A570FDDAF7}" type="presParOf" srcId="{EF01F412-E999-477F-8AD7-4932B3FF3F09}" destId="{CB15D2A7-1FFB-49E9-A78F-3C781F1C59E0}" srcOrd="0" destOrd="0" presId="urn:microsoft.com/office/officeart/2005/8/layout/hierarchy6"/>
    <dgm:cxn modelId="{669A0D88-E482-4FD0-B558-04CF987659BF}" type="presParOf" srcId="{EF01F412-E999-477F-8AD7-4932B3FF3F09}" destId="{2483A447-049C-4B58-983A-18FBBFA4D069}" srcOrd="1" destOrd="0" presId="urn:microsoft.com/office/officeart/2005/8/layout/hierarchy6"/>
    <dgm:cxn modelId="{7E6DDA6B-353C-4043-A214-7B18C3BED32B}" type="presParOf" srcId="{2483A447-049C-4B58-983A-18FBBFA4D069}" destId="{1988CBB3-7944-47FE-8FE6-185E36166B9E}" srcOrd="0" destOrd="0" presId="urn:microsoft.com/office/officeart/2005/8/layout/hierarchy6"/>
    <dgm:cxn modelId="{AF557991-5F99-4BF0-8C29-487DEFB208EB}" type="presParOf" srcId="{2483A447-049C-4B58-983A-18FBBFA4D069}" destId="{426CC031-DBE4-405E-9CFC-ACA9090DBB21}" srcOrd="1" destOrd="0" presId="urn:microsoft.com/office/officeart/2005/8/layout/hierarchy6"/>
    <dgm:cxn modelId="{04209077-75F5-4B46-ABEA-BF3FEF8AEA91}" type="presParOf" srcId="{2C7714A7-5D8B-4882-BEE2-FF0A27E742A0}" destId="{0D31774B-97D9-4C85-904B-A19A00EA05C7}" srcOrd="4" destOrd="0" presId="urn:microsoft.com/office/officeart/2005/8/layout/hierarchy6"/>
    <dgm:cxn modelId="{0E9EDBA7-AC07-4521-B3DC-398C5BE9D290}" type="presParOf" srcId="{2C7714A7-5D8B-4882-BEE2-FF0A27E742A0}" destId="{D909B734-E451-4B1E-8EEC-EDD8F586C9E9}" srcOrd="5" destOrd="0" presId="urn:microsoft.com/office/officeart/2005/8/layout/hierarchy6"/>
    <dgm:cxn modelId="{23193A1E-5982-49A2-B2AF-345A9038C72B}" type="presParOf" srcId="{D909B734-E451-4B1E-8EEC-EDD8F586C9E9}" destId="{8D7FDF5D-83E1-496F-93D1-BDFB25C41BF3}" srcOrd="0" destOrd="0" presId="urn:microsoft.com/office/officeart/2005/8/layout/hierarchy6"/>
    <dgm:cxn modelId="{68AD26B3-6B9B-4ED9-A73B-E05674C6E710}" type="presParOf" srcId="{D909B734-E451-4B1E-8EEC-EDD8F586C9E9}" destId="{8C88FC7F-A252-4E21-B230-D1F5598DA8F2}" srcOrd="1" destOrd="0" presId="urn:microsoft.com/office/officeart/2005/8/layout/hierarchy6"/>
    <dgm:cxn modelId="{4BD8563E-511D-457E-A6CD-4E4C1F4F0D20}" type="presParOf" srcId="{86307783-33CE-42F7-A7D6-07CC1EEEDB89}" destId="{DC5D4BA0-A596-4628-903E-41894F4B112C}" srcOrd="4" destOrd="0" presId="urn:microsoft.com/office/officeart/2005/8/layout/hierarchy6"/>
    <dgm:cxn modelId="{E1B2A493-CF85-4557-A5F8-6034DEC15051}" type="presParOf" srcId="{86307783-33CE-42F7-A7D6-07CC1EEEDB89}" destId="{BD8FAC37-E986-45ED-9F75-F11284B1E60F}" srcOrd="5" destOrd="0" presId="urn:microsoft.com/office/officeart/2005/8/layout/hierarchy6"/>
    <dgm:cxn modelId="{C440EEFA-DAB7-4FB4-BB07-FAB6DCEE5ECE}" type="presParOf" srcId="{BD8FAC37-E986-45ED-9F75-F11284B1E60F}" destId="{4677B740-0888-4388-B407-D84F17B8B1A0}" srcOrd="0" destOrd="0" presId="urn:microsoft.com/office/officeart/2005/8/layout/hierarchy6"/>
    <dgm:cxn modelId="{22A458FC-9AEB-4C1D-903D-15CE46A632CF}" type="presParOf" srcId="{BD8FAC37-E986-45ED-9F75-F11284B1E60F}" destId="{3B522BE5-9F7B-4A54-B694-B16A5B7DD6E9}" srcOrd="1" destOrd="0" presId="urn:microsoft.com/office/officeart/2005/8/layout/hierarchy6"/>
    <dgm:cxn modelId="{11DD99C4-C4FA-44C3-B5FF-36D6A739D3E5}" type="presParOf" srcId="{86307783-33CE-42F7-A7D6-07CC1EEEDB89}" destId="{8BC0205D-449C-427D-B6F9-88193F6B6F02}" srcOrd="6" destOrd="0" presId="urn:microsoft.com/office/officeart/2005/8/layout/hierarchy6"/>
    <dgm:cxn modelId="{F3987344-0F19-4D33-B533-88A24514C640}" type="presParOf" srcId="{86307783-33CE-42F7-A7D6-07CC1EEEDB89}" destId="{C75BDD03-B12C-489C-BDF7-02B4DBA299B9}" srcOrd="7" destOrd="0" presId="urn:microsoft.com/office/officeart/2005/8/layout/hierarchy6"/>
    <dgm:cxn modelId="{D83DC4AB-70E7-46E3-9165-9A8A34457D05}" type="presParOf" srcId="{C75BDD03-B12C-489C-BDF7-02B4DBA299B9}" destId="{8FEE5148-6418-4FE6-830C-716AF5707807}" srcOrd="0" destOrd="0" presId="urn:microsoft.com/office/officeart/2005/8/layout/hierarchy6"/>
    <dgm:cxn modelId="{C77E031E-557E-4DA7-BA72-24054075BFF5}" type="presParOf" srcId="{C75BDD03-B12C-489C-BDF7-02B4DBA299B9}" destId="{2E918D5F-0E75-4E4D-BBA6-00D5A236F1A5}" srcOrd="1" destOrd="0" presId="urn:microsoft.com/office/officeart/2005/8/layout/hierarchy6"/>
    <dgm:cxn modelId="{F37A22D8-2539-413A-BC53-C4E37D903D2C}" type="presParOf" srcId="{2E918D5F-0E75-4E4D-BBA6-00D5A236F1A5}" destId="{84A2DDC7-7365-4D0F-AB36-3F69E5FF369A}" srcOrd="0" destOrd="0" presId="urn:microsoft.com/office/officeart/2005/8/layout/hierarchy6"/>
    <dgm:cxn modelId="{4DD882F9-0EE0-45B7-B2CB-C7E1BE44F6E4}" type="presParOf" srcId="{2E918D5F-0E75-4E4D-BBA6-00D5A236F1A5}" destId="{3DFCFC49-4FE9-429F-939B-0EE7C94503A7}" srcOrd="1" destOrd="0" presId="urn:microsoft.com/office/officeart/2005/8/layout/hierarchy6"/>
    <dgm:cxn modelId="{2EE5A8D4-4A1F-48D2-B440-B3EA8B5A1A69}" type="presParOf" srcId="{3DFCFC49-4FE9-429F-939B-0EE7C94503A7}" destId="{92BB0078-E1B2-42D4-BB32-CB69FAD73FB2}" srcOrd="0" destOrd="0" presId="urn:microsoft.com/office/officeart/2005/8/layout/hierarchy6"/>
    <dgm:cxn modelId="{377BD29F-B93D-49A0-91D0-0D9927E2CB45}" type="presParOf" srcId="{3DFCFC49-4FE9-429F-939B-0EE7C94503A7}" destId="{7037149F-64E0-4C91-8709-F2EAFBCA9809}" srcOrd="1" destOrd="0" presId="urn:microsoft.com/office/officeart/2005/8/layout/hierarchy6"/>
    <dgm:cxn modelId="{C9D832C2-1233-46AE-9F05-2C31742FB740}" type="presParOf" srcId="{2E918D5F-0E75-4E4D-BBA6-00D5A236F1A5}" destId="{B46A8D3A-CDBC-46FC-B8D9-DE470890B9A9}" srcOrd="2" destOrd="0" presId="urn:microsoft.com/office/officeart/2005/8/layout/hierarchy6"/>
    <dgm:cxn modelId="{202460BC-3006-46AB-A1E4-3AC766C9B2CE}" type="presParOf" srcId="{2E918D5F-0E75-4E4D-BBA6-00D5A236F1A5}" destId="{4B1152B7-ADA2-4937-847E-134786160004}" srcOrd="3" destOrd="0" presId="urn:microsoft.com/office/officeart/2005/8/layout/hierarchy6"/>
    <dgm:cxn modelId="{DFF6D541-1072-48B2-B1A9-8F6E4CC1BFB2}" type="presParOf" srcId="{4B1152B7-ADA2-4937-847E-134786160004}" destId="{8197C77B-01DA-4567-B3F5-EBBE105DD334}" srcOrd="0" destOrd="0" presId="urn:microsoft.com/office/officeart/2005/8/layout/hierarchy6"/>
    <dgm:cxn modelId="{6D27DA9A-FAEE-4804-A2E3-E13C128C17AA}" type="presParOf" srcId="{4B1152B7-ADA2-4937-847E-134786160004}" destId="{609C1C14-1F14-4D20-B991-ECBA261B6CA3}" srcOrd="1" destOrd="0" presId="urn:microsoft.com/office/officeart/2005/8/layout/hierarchy6"/>
    <dgm:cxn modelId="{01CE7403-4A18-46F4-84D5-B2C6D6DC5AAA}" type="presParOf" srcId="{609C1C14-1F14-4D20-B991-ECBA261B6CA3}" destId="{8736C219-E754-4953-AAB6-E280E9815F07}" srcOrd="0" destOrd="0" presId="urn:microsoft.com/office/officeart/2005/8/layout/hierarchy6"/>
    <dgm:cxn modelId="{AEE7EE4D-8656-4983-AA66-164AAE2548C2}" type="presParOf" srcId="{609C1C14-1F14-4D20-B991-ECBA261B6CA3}" destId="{625F770B-D565-4561-A051-CE301EB5ECF1}" srcOrd="1" destOrd="0" presId="urn:microsoft.com/office/officeart/2005/8/layout/hierarchy6"/>
    <dgm:cxn modelId="{D32952D1-96D9-446D-8AB0-7F44E2F9C4E6}" type="presParOf" srcId="{625F770B-D565-4561-A051-CE301EB5ECF1}" destId="{EF622EB3-6B80-4DCF-9706-DCC53C3C152E}" srcOrd="0" destOrd="0" presId="urn:microsoft.com/office/officeart/2005/8/layout/hierarchy6"/>
    <dgm:cxn modelId="{4B769AD5-A4AC-401D-ADB2-58A73435FBC7}" type="presParOf" srcId="{625F770B-D565-4561-A051-CE301EB5ECF1}" destId="{44596AB5-A4B6-42FF-B939-90EA0E13BC71}" srcOrd="1" destOrd="0" presId="urn:microsoft.com/office/officeart/2005/8/layout/hierarchy6"/>
    <dgm:cxn modelId="{A7905A43-728E-4553-BF2D-FCE36EB8BAFF}" type="presParOf" srcId="{2E918D5F-0E75-4E4D-BBA6-00D5A236F1A5}" destId="{1C350269-A9C4-4CD0-B283-49D8CBE8ADC1}" srcOrd="4" destOrd="0" presId="urn:microsoft.com/office/officeart/2005/8/layout/hierarchy6"/>
    <dgm:cxn modelId="{BBC9774A-3D98-43C0-BEEB-286D412A735D}" type="presParOf" srcId="{2E918D5F-0E75-4E4D-BBA6-00D5A236F1A5}" destId="{E06BAC49-44ED-465F-8015-2D4B1319689B}" srcOrd="5" destOrd="0" presId="urn:microsoft.com/office/officeart/2005/8/layout/hierarchy6"/>
    <dgm:cxn modelId="{78520C65-8C5D-4518-8565-BC9FB027856B}" type="presParOf" srcId="{E06BAC49-44ED-465F-8015-2D4B1319689B}" destId="{97CDF66F-7732-4A0B-90B7-3948A592B61E}" srcOrd="0" destOrd="0" presId="urn:microsoft.com/office/officeart/2005/8/layout/hierarchy6"/>
    <dgm:cxn modelId="{D627748F-96AB-42E0-B14B-54B0B83161F3}" type="presParOf" srcId="{E06BAC49-44ED-465F-8015-2D4B1319689B}" destId="{8B904AEC-C47B-4425-BDB9-7722B07F77B4}" srcOrd="1" destOrd="0" presId="urn:microsoft.com/office/officeart/2005/8/layout/hierarchy6"/>
    <dgm:cxn modelId="{849E8077-FBB9-49A8-B79F-83B0EA701DB5}" type="presParOf" srcId="{DC355FF0-6EA0-4ACC-83A8-FA6E98E36FED}" destId="{B869E711-5C21-4464-87DC-7F7ED21DCB45}" srcOrd="1" destOrd="0" presId="urn:microsoft.com/office/officeart/2005/8/layout/hierarchy6"/>
  </dgm:cxnLst>
  <dgm:bg>
    <a:effectLst>
      <a:outerShdw blurRad="50800" dist="38100" dir="2700000" algn="tl" rotWithShape="0">
        <a:prstClr val="black">
          <a:alpha val="40000"/>
        </a:prstClr>
      </a:outerShdw>
    </a:effectLst>
  </dgm:bg>
  <dgm:whole>
    <a:ln>
      <a:solidFill>
        <a:schemeClr val="tx1"/>
      </a:solidFill>
    </a:ln>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6E858-7BD7-468F-8E97-6266CC4BDA53}">
      <dsp:nvSpPr>
        <dsp:cNvPr id="0" name=""/>
        <dsp:cNvSpPr/>
      </dsp:nvSpPr>
      <dsp:spPr>
        <a:xfrm>
          <a:off x="1502476" y="431227"/>
          <a:ext cx="656643"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body</a:t>
          </a:r>
        </a:p>
      </dsp:txBody>
      <dsp:txXfrm>
        <a:off x="1514004" y="442755"/>
        <a:ext cx="633587" cy="370547"/>
      </dsp:txXfrm>
    </dsp:sp>
    <dsp:sp modelId="{56C6092C-4953-4CBD-A316-86C29B61B4AF}">
      <dsp:nvSpPr>
        <dsp:cNvPr id="0" name=""/>
        <dsp:cNvSpPr/>
      </dsp:nvSpPr>
      <dsp:spPr>
        <a:xfrm>
          <a:off x="380714" y="824831"/>
          <a:ext cx="1450083" cy="238834"/>
        </a:xfrm>
        <a:custGeom>
          <a:avLst/>
          <a:gdLst/>
          <a:ahLst/>
          <a:cxnLst/>
          <a:rect l="0" t="0" r="0" b="0"/>
          <a:pathLst>
            <a:path>
              <a:moveTo>
                <a:pt x="1450083" y="0"/>
              </a:moveTo>
              <a:lnTo>
                <a:pt x="1450083" y="119417"/>
              </a:lnTo>
              <a:lnTo>
                <a:pt x="0" y="119417"/>
              </a:lnTo>
              <a:lnTo>
                <a:pt x="0" y="238834"/>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5E94B946-71BC-436B-A1E7-9EF622A71173}">
      <dsp:nvSpPr>
        <dsp:cNvPr id="0" name=""/>
        <dsp:cNvSpPr/>
      </dsp:nvSpPr>
      <dsp:spPr>
        <a:xfrm>
          <a:off x="85511" y="1063666"/>
          <a:ext cx="590405"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h1</a:t>
          </a:r>
        </a:p>
      </dsp:txBody>
      <dsp:txXfrm>
        <a:off x="97039" y="1075194"/>
        <a:ext cx="567349" cy="370547"/>
      </dsp:txXfrm>
    </dsp:sp>
    <dsp:sp modelId="{7B2CC834-A777-4F84-826E-95716E561E06}">
      <dsp:nvSpPr>
        <dsp:cNvPr id="0" name=""/>
        <dsp:cNvSpPr/>
      </dsp:nvSpPr>
      <dsp:spPr>
        <a:xfrm>
          <a:off x="1117003" y="824831"/>
          <a:ext cx="713794" cy="238834"/>
        </a:xfrm>
        <a:custGeom>
          <a:avLst/>
          <a:gdLst/>
          <a:ahLst/>
          <a:cxnLst/>
          <a:rect l="0" t="0" r="0" b="0"/>
          <a:pathLst>
            <a:path>
              <a:moveTo>
                <a:pt x="713794" y="0"/>
              </a:moveTo>
              <a:lnTo>
                <a:pt x="713794" y="119417"/>
              </a:lnTo>
              <a:lnTo>
                <a:pt x="0" y="119417"/>
              </a:lnTo>
              <a:lnTo>
                <a:pt x="0" y="238834"/>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4BA792EA-C015-4D46-96A2-DB2B3AA98D25}">
      <dsp:nvSpPr>
        <dsp:cNvPr id="0" name=""/>
        <dsp:cNvSpPr/>
      </dsp:nvSpPr>
      <dsp:spPr>
        <a:xfrm>
          <a:off x="821800" y="1063666"/>
          <a:ext cx="590405"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ol</a:t>
          </a:r>
        </a:p>
      </dsp:txBody>
      <dsp:txXfrm>
        <a:off x="833328" y="1075194"/>
        <a:ext cx="567349" cy="370547"/>
      </dsp:txXfrm>
    </dsp:sp>
    <dsp:sp modelId="{9995B043-FC89-4F7A-95BD-02F58EA48367}">
      <dsp:nvSpPr>
        <dsp:cNvPr id="0" name=""/>
        <dsp:cNvSpPr/>
      </dsp:nvSpPr>
      <dsp:spPr>
        <a:xfrm>
          <a:off x="380714" y="1457270"/>
          <a:ext cx="736289" cy="208287"/>
        </a:xfrm>
        <a:custGeom>
          <a:avLst/>
          <a:gdLst/>
          <a:ahLst/>
          <a:cxnLst/>
          <a:rect l="0" t="0" r="0" b="0"/>
          <a:pathLst>
            <a:path>
              <a:moveTo>
                <a:pt x="736289" y="0"/>
              </a:moveTo>
              <a:lnTo>
                <a:pt x="736289" y="104143"/>
              </a:lnTo>
              <a:lnTo>
                <a:pt x="0" y="104143"/>
              </a:lnTo>
              <a:lnTo>
                <a:pt x="0" y="208287"/>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D25B4AAA-8BE3-45AB-A785-4472175B9D13}">
      <dsp:nvSpPr>
        <dsp:cNvPr id="0" name=""/>
        <dsp:cNvSpPr/>
      </dsp:nvSpPr>
      <dsp:spPr>
        <a:xfrm>
          <a:off x="85511" y="1665557"/>
          <a:ext cx="590405"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li</a:t>
          </a:r>
        </a:p>
      </dsp:txBody>
      <dsp:txXfrm>
        <a:off x="97039" y="1677085"/>
        <a:ext cx="567349" cy="370547"/>
      </dsp:txXfrm>
    </dsp:sp>
    <dsp:sp modelId="{72C5D58B-D15D-4A72-A496-764BDAB95F92}">
      <dsp:nvSpPr>
        <dsp:cNvPr id="0" name=""/>
        <dsp:cNvSpPr/>
      </dsp:nvSpPr>
      <dsp:spPr>
        <a:xfrm>
          <a:off x="1071283" y="1457270"/>
          <a:ext cx="91440" cy="208287"/>
        </a:xfrm>
        <a:custGeom>
          <a:avLst/>
          <a:gdLst/>
          <a:ahLst/>
          <a:cxnLst/>
          <a:rect l="0" t="0" r="0" b="0"/>
          <a:pathLst>
            <a:path>
              <a:moveTo>
                <a:pt x="45720" y="0"/>
              </a:moveTo>
              <a:lnTo>
                <a:pt x="45720" y="208287"/>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5DBE1547-2666-440D-B084-AC917F01B25A}">
      <dsp:nvSpPr>
        <dsp:cNvPr id="0" name=""/>
        <dsp:cNvSpPr/>
      </dsp:nvSpPr>
      <dsp:spPr>
        <a:xfrm>
          <a:off x="821800" y="1665557"/>
          <a:ext cx="590405"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li</a:t>
          </a:r>
        </a:p>
      </dsp:txBody>
      <dsp:txXfrm>
        <a:off x="833328" y="1677085"/>
        <a:ext cx="567349" cy="370547"/>
      </dsp:txXfrm>
    </dsp:sp>
    <dsp:sp modelId="{CB15D2A7-1FFB-49E9-A78F-3C781F1C59E0}">
      <dsp:nvSpPr>
        <dsp:cNvPr id="0" name=""/>
        <dsp:cNvSpPr/>
      </dsp:nvSpPr>
      <dsp:spPr>
        <a:xfrm>
          <a:off x="1071283" y="2059161"/>
          <a:ext cx="91440" cy="126153"/>
        </a:xfrm>
        <a:custGeom>
          <a:avLst/>
          <a:gdLst/>
          <a:ahLst/>
          <a:cxnLst/>
          <a:rect l="0" t="0" r="0" b="0"/>
          <a:pathLst>
            <a:path>
              <a:moveTo>
                <a:pt x="45720" y="0"/>
              </a:moveTo>
              <a:lnTo>
                <a:pt x="45720" y="126153"/>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1988CBB3-7944-47FE-8FE6-185E36166B9E}">
      <dsp:nvSpPr>
        <dsp:cNvPr id="0" name=""/>
        <dsp:cNvSpPr/>
      </dsp:nvSpPr>
      <dsp:spPr>
        <a:xfrm>
          <a:off x="821800" y="2185315"/>
          <a:ext cx="590405"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h1</a:t>
          </a:r>
        </a:p>
      </dsp:txBody>
      <dsp:txXfrm>
        <a:off x="833328" y="2196843"/>
        <a:ext cx="567349" cy="370547"/>
      </dsp:txXfrm>
    </dsp:sp>
    <dsp:sp modelId="{0D31774B-97D9-4C85-904B-A19A00EA05C7}">
      <dsp:nvSpPr>
        <dsp:cNvPr id="0" name=""/>
        <dsp:cNvSpPr/>
      </dsp:nvSpPr>
      <dsp:spPr>
        <a:xfrm>
          <a:off x="1117003" y="1457270"/>
          <a:ext cx="713794" cy="208287"/>
        </a:xfrm>
        <a:custGeom>
          <a:avLst/>
          <a:gdLst/>
          <a:ahLst/>
          <a:cxnLst/>
          <a:rect l="0" t="0" r="0" b="0"/>
          <a:pathLst>
            <a:path>
              <a:moveTo>
                <a:pt x="0" y="0"/>
              </a:moveTo>
              <a:lnTo>
                <a:pt x="0" y="104143"/>
              </a:lnTo>
              <a:lnTo>
                <a:pt x="713794" y="104143"/>
              </a:lnTo>
              <a:lnTo>
                <a:pt x="713794" y="208287"/>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D7FDF5D-83E1-496F-93D1-BDFB25C41BF3}">
      <dsp:nvSpPr>
        <dsp:cNvPr id="0" name=""/>
        <dsp:cNvSpPr/>
      </dsp:nvSpPr>
      <dsp:spPr>
        <a:xfrm>
          <a:off x="1535595" y="1665557"/>
          <a:ext cx="590405"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li</a:t>
          </a:r>
        </a:p>
      </dsp:txBody>
      <dsp:txXfrm>
        <a:off x="1547123" y="1677085"/>
        <a:ext cx="567349" cy="370547"/>
      </dsp:txXfrm>
    </dsp:sp>
    <dsp:sp modelId="{DC5D4BA0-A596-4628-903E-41894F4B112C}">
      <dsp:nvSpPr>
        <dsp:cNvPr id="0" name=""/>
        <dsp:cNvSpPr/>
      </dsp:nvSpPr>
      <dsp:spPr>
        <a:xfrm>
          <a:off x="1785078" y="824831"/>
          <a:ext cx="91440" cy="238834"/>
        </a:xfrm>
        <a:custGeom>
          <a:avLst/>
          <a:gdLst/>
          <a:ahLst/>
          <a:cxnLst/>
          <a:rect l="0" t="0" r="0" b="0"/>
          <a:pathLst>
            <a:path>
              <a:moveTo>
                <a:pt x="45720" y="0"/>
              </a:moveTo>
              <a:lnTo>
                <a:pt x="45720" y="238834"/>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4677B740-0888-4388-B407-D84F17B8B1A0}">
      <dsp:nvSpPr>
        <dsp:cNvPr id="0" name=""/>
        <dsp:cNvSpPr/>
      </dsp:nvSpPr>
      <dsp:spPr>
        <a:xfrm>
          <a:off x="1535595" y="1063666"/>
          <a:ext cx="590405"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h1</a:t>
          </a:r>
        </a:p>
      </dsp:txBody>
      <dsp:txXfrm>
        <a:off x="1547123" y="1075194"/>
        <a:ext cx="567349" cy="370547"/>
      </dsp:txXfrm>
    </dsp:sp>
    <dsp:sp modelId="{8BC0205D-449C-427D-B6F9-88193F6B6F02}">
      <dsp:nvSpPr>
        <dsp:cNvPr id="0" name=""/>
        <dsp:cNvSpPr/>
      </dsp:nvSpPr>
      <dsp:spPr>
        <a:xfrm>
          <a:off x="1830798" y="824831"/>
          <a:ext cx="1535054" cy="238834"/>
        </a:xfrm>
        <a:custGeom>
          <a:avLst/>
          <a:gdLst/>
          <a:ahLst/>
          <a:cxnLst/>
          <a:rect l="0" t="0" r="0" b="0"/>
          <a:pathLst>
            <a:path>
              <a:moveTo>
                <a:pt x="0" y="0"/>
              </a:moveTo>
              <a:lnTo>
                <a:pt x="0" y="119417"/>
              </a:lnTo>
              <a:lnTo>
                <a:pt x="1535054" y="119417"/>
              </a:lnTo>
              <a:lnTo>
                <a:pt x="1535054" y="238834"/>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FEE5148-6418-4FE6-830C-716AF5707807}">
      <dsp:nvSpPr>
        <dsp:cNvPr id="0" name=""/>
        <dsp:cNvSpPr/>
      </dsp:nvSpPr>
      <dsp:spPr>
        <a:xfrm>
          <a:off x="3070650" y="1063666"/>
          <a:ext cx="590405"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ul</a:t>
          </a:r>
        </a:p>
      </dsp:txBody>
      <dsp:txXfrm>
        <a:off x="3082178" y="1075194"/>
        <a:ext cx="567349" cy="370547"/>
      </dsp:txXfrm>
    </dsp:sp>
    <dsp:sp modelId="{84A2DDC7-7365-4D0F-AB36-3F69E5FF369A}">
      <dsp:nvSpPr>
        <dsp:cNvPr id="0" name=""/>
        <dsp:cNvSpPr/>
      </dsp:nvSpPr>
      <dsp:spPr>
        <a:xfrm>
          <a:off x="2598325" y="1457270"/>
          <a:ext cx="767527" cy="208287"/>
        </a:xfrm>
        <a:custGeom>
          <a:avLst/>
          <a:gdLst/>
          <a:ahLst/>
          <a:cxnLst/>
          <a:rect l="0" t="0" r="0" b="0"/>
          <a:pathLst>
            <a:path>
              <a:moveTo>
                <a:pt x="767527" y="0"/>
              </a:moveTo>
              <a:lnTo>
                <a:pt x="767527" y="104143"/>
              </a:lnTo>
              <a:lnTo>
                <a:pt x="0" y="104143"/>
              </a:lnTo>
              <a:lnTo>
                <a:pt x="0" y="208287"/>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92BB0078-E1B2-42D4-BB32-CB69FAD73FB2}">
      <dsp:nvSpPr>
        <dsp:cNvPr id="0" name=""/>
        <dsp:cNvSpPr/>
      </dsp:nvSpPr>
      <dsp:spPr>
        <a:xfrm>
          <a:off x="2303122" y="1665557"/>
          <a:ext cx="590405"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li</a:t>
          </a:r>
        </a:p>
      </dsp:txBody>
      <dsp:txXfrm>
        <a:off x="2314650" y="1677085"/>
        <a:ext cx="567349" cy="370547"/>
      </dsp:txXfrm>
    </dsp:sp>
    <dsp:sp modelId="{B46A8D3A-CDBC-46FC-B8D9-DE470890B9A9}">
      <dsp:nvSpPr>
        <dsp:cNvPr id="0" name=""/>
        <dsp:cNvSpPr/>
      </dsp:nvSpPr>
      <dsp:spPr>
        <a:xfrm>
          <a:off x="3320133" y="1457270"/>
          <a:ext cx="91440" cy="208287"/>
        </a:xfrm>
        <a:custGeom>
          <a:avLst/>
          <a:gdLst/>
          <a:ahLst/>
          <a:cxnLst/>
          <a:rect l="0" t="0" r="0" b="0"/>
          <a:pathLst>
            <a:path>
              <a:moveTo>
                <a:pt x="45720" y="0"/>
              </a:moveTo>
              <a:lnTo>
                <a:pt x="45720" y="208287"/>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197C77B-01DA-4567-B3F5-EBBE105DD334}">
      <dsp:nvSpPr>
        <dsp:cNvPr id="0" name=""/>
        <dsp:cNvSpPr/>
      </dsp:nvSpPr>
      <dsp:spPr>
        <a:xfrm>
          <a:off x="3070650" y="1665557"/>
          <a:ext cx="590405"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li</a:t>
          </a:r>
        </a:p>
      </dsp:txBody>
      <dsp:txXfrm>
        <a:off x="3082178" y="1677085"/>
        <a:ext cx="567349" cy="370547"/>
      </dsp:txXfrm>
    </dsp:sp>
    <dsp:sp modelId="{8736C219-E754-4953-AAB6-E280E9815F07}">
      <dsp:nvSpPr>
        <dsp:cNvPr id="0" name=""/>
        <dsp:cNvSpPr/>
      </dsp:nvSpPr>
      <dsp:spPr>
        <a:xfrm>
          <a:off x="2826517" y="2059161"/>
          <a:ext cx="539335" cy="369708"/>
        </a:xfrm>
        <a:custGeom>
          <a:avLst/>
          <a:gdLst/>
          <a:ahLst/>
          <a:cxnLst/>
          <a:rect l="0" t="0" r="0" b="0"/>
          <a:pathLst>
            <a:path>
              <a:moveTo>
                <a:pt x="539335" y="0"/>
              </a:moveTo>
              <a:lnTo>
                <a:pt x="539335" y="184854"/>
              </a:lnTo>
              <a:lnTo>
                <a:pt x="0" y="184854"/>
              </a:lnTo>
              <a:lnTo>
                <a:pt x="0" y="369708"/>
              </a:lnTo>
            </a:path>
          </a:pathLst>
        </a:custGeom>
        <a:no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EF622EB3-6B80-4DCF-9706-DCC53C3C152E}">
      <dsp:nvSpPr>
        <dsp:cNvPr id="0" name=""/>
        <dsp:cNvSpPr/>
      </dsp:nvSpPr>
      <dsp:spPr>
        <a:xfrm>
          <a:off x="1857357" y="2428869"/>
          <a:ext cx="1938319" cy="970800"/>
        </a:xfrm>
        <a:prstGeom prst="roundRect">
          <a:avLst>
            <a:gd name="adj" fmla="val 10000"/>
          </a:avLst>
        </a:prstGeom>
        <a:no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sk-SK" sz="1800" b="1" kern="1200" dirty="0"/>
            <a:t>body{</a:t>
          </a:r>
        </a:p>
        <a:p>
          <a:pPr marL="0" lvl="0" indent="0" algn="ctr" defTabSz="800100">
            <a:lnSpc>
              <a:spcPct val="90000"/>
            </a:lnSpc>
            <a:spcBef>
              <a:spcPct val="0"/>
            </a:spcBef>
            <a:spcAft>
              <a:spcPct val="35000"/>
            </a:spcAft>
            <a:buNone/>
          </a:pPr>
          <a:r>
            <a:rPr lang="sk-SK" sz="1800" b="1" kern="1200" dirty="0" err="1"/>
            <a:t>color:red</a:t>
          </a:r>
          <a:r>
            <a:rPr lang="en-US" sz="1800" b="1" kern="1200" dirty="0"/>
            <a:t>;</a:t>
          </a:r>
          <a:endParaRPr lang="sk-SK" sz="1800" b="1" kern="1200" dirty="0"/>
        </a:p>
        <a:p>
          <a:pPr marL="0" lvl="0" indent="0" algn="l" defTabSz="800100">
            <a:lnSpc>
              <a:spcPct val="90000"/>
            </a:lnSpc>
            <a:spcBef>
              <a:spcPct val="0"/>
            </a:spcBef>
            <a:spcAft>
              <a:spcPct val="35000"/>
            </a:spcAft>
            <a:buNone/>
          </a:pPr>
          <a:r>
            <a:rPr lang="sk-SK" sz="1800" b="1" kern="1200" dirty="0"/>
            <a:t>}</a:t>
          </a:r>
        </a:p>
      </dsp:txBody>
      <dsp:txXfrm>
        <a:off x="1885791" y="2457303"/>
        <a:ext cx="1881451" cy="913932"/>
      </dsp:txXfrm>
    </dsp:sp>
    <dsp:sp modelId="{1C350269-A9C4-4CD0-B283-49D8CBE8ADC1}">
      <dsp:nvSpPr>
        <dsp:cNvPr id="0" name=""/>
        <dsp:cNvSpPr/>
      </dsp:nvSpPr>
      <dsp:spPr>
        <a:xfrm>
          <a:off x="3365853" y="1457270"/>
          <a:ext cx="755111" cy="208287"/>
        </a:xfrm>
        <a:custGeom>
          <a:avLst/>
          <a:gdLst/>
          <a:ahLst/>
          <a:cxnLst/>
          <a:rect l="0" t="0" r="0" b="0"/>
          <a:pathLst>
            <a:path>
              <a:moveTo>
                <a:pt x="0" y="0"/>
              </a:moveTo>
              <a:lnTo>
                <a:pt x="0" y="104143"/>
              </a:lnTo>
              <a:lnTo>
                <a:pt x="755111" y="104143"/>
              </a:lnTo>
              <a:lnTo>
                <a:pt x="755111" y="208287"/>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97CDF66F-7732-4A0B-90B7-3948A592B61E}">
      <dsp:nvSpPr>
        <dsp:cNvPr id="0" name=""/>
        <dsp:cNvSpPr/>
      </dsp:nvSpPr>
      <dsp:spPr>
        <a:xfrm>
          <a:off x="3825761" y="1665557"/>
          <a:ext cx="590405" cy="393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li</a:t>
          </a:r>
        </a:p>
      </dsp:txBody>
      <dsp:txXfrm>
        <a:off x="3837289" y="1677085"/>
        <a:ext cx="567349" cy="3705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6E858-7BD7-468F-8E97-6266CC4BDA53}">
      <dsp:nvSpPr>
        <dsp:cNvPr id="0" name=""/>
        <dsp:cNvSpPr/>
      </dsp:nvSpPr>
      <dsp:spPr>
        <a:xfrm>
          <a:off x="1575141" y="349456"/>
          <a:ext cx="739966"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body</a:t>
          </a:r>
        </a:p>
      </dsp:txBody>
      <dsp:txXfrm>
        <a:off x="1587391" y="361706"/>
        <a:ext cx="715466" cy="393730"/>
      </dsp:txXfrm>
    </dsp:sp>
    <dsp:sp modelId="{56C6092C-4953-4CBD-A316-86C29B61B4AF}">
      <dsp:nvSpPr>
        <dsp:cNvPr id="0" name=""/>
        <dsp:cNvSpPr/>
      </dsp:nvSpPr>
      <dsp:spPr>
        <a:xfrm>
          <a:off x="366798" y="767687"/>
          <a:ext cx="1578326" cy="272853"/>
        </a:xfrm>
        <a:custGeom>
          <a:avLst/>
          <a:gdLst/>
          <a:ahLst/>
          <a:cxnLst/>
          <a:rect l="0" t="0" r="0" b="0"/>
          <a:pathLst>
            <a:path>
              <a:moveTo>
                <a:pt x="1578326" y="0"/>
              </a:moveTo>
              <a:lnTo>
                <a:pt x="1578326" y="136426"/>
              </a:lnTo>
              <a:lnTo>
                <a:pt x="0" y="136426"/>
              </a:lnTo>
              <a:lnTo>
                <a:pt x="0" y="272853"/>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5E94B946-71BC-436B-A1E7-9EF622A71173}">
      <dsp:nvSpPr>
        <dsp:cNvPr id="0" name=""/>
        <dsp:cNvSpPr/>
      </dsp:nvSpPr>
      <dsp:spPr>
        <a:xfrm>
          <a:off x="53125" y="1040540"/>
          <a:ext cx="627345"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h1</a:t>
          </a:r>
        </a:p>
      </dsp:txBody>
      <dsp:txXfrm>
        <a:off x="65375" y="1052790"/>
        <a:ext cx="602845" cy="393730"/>
      </dsp:txXfrm>
    </dsp:sp>
    <dsp:sp modelId="{7B2CC834-A777-4F84-826E-95716E561E06}">
      <dsp:nvSpPr>
        <dsp:cNvPr id="0" name=""/>
        <dsp:cNvSpPr/>
      </dsp:nvSpPr>
      <dsp:spPr>
        <a:xfrm>
          <a:off x="1129575" y="767687"/>
          <a:ext cx="815549" cy="272853"/>
        </a:xfrm>
        <a:custGeom>
          <a:avLst/>
          <a:gdLst/>
          <a:ahLst/>
          <a:cxnLst/>
          <a:rect l="0" t="0" r="0" b="0"/>
          <a:pathLst>
            <a:path>
              <a:moveTo>
                <a:pt x="815549" y="0"/>
              </a:moveTo>
              <a:lnTo>
                <a:pt x="815549" y="136426"/>
              </a:lnTo>
              <a:lnTo>
                <a:pt x="0" y="136426"/>
              </a:lnTo>
              <a:lnTo>
                <a:pt x="0" y="272853"/>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4BA792EA-C015-4D46-96A2-DB2B3AA98D25}">
      <dsp:nvSpPr>
        <dsp:cNvPr id="0" name=""/>
        <dsp:cNvSpPr/>
      </dsp:nvSpPr>
      <dsp:spPr>
        <a:xfrm>
          <a:off x="815902" y="1040540"/>
          <a:ext cx="627345"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ol</a:t>
          </a:r>
        </a:p>
      </dsp:txBody>
      <dsp:txXfrm>
        <a:off x="828152" y="1052790"/>
        <a:ext cx="602845" cy="393730"/>
      </dsp:txXfrm>
    </dsp:sp>
    <dsp:sp modelId="{9995B043-FC89-4F7A-95BD-02F58EA48367}">
      <dsp:nvSpPr>
        <dsp:cNvPr id="0" name=""/>
        <dsp:cNvSpPr/>
      </dsp:nvSpPr>
      <dsp:spPr>
        <a:xfrm>
          <a:off x="366798" y="1458771"/>
          <a:ext cx="762776" cy="167292"/>
        </a:xfrm>
        <a:custGeom>
          <a:avLst/>
          <a:gdLst/>
          <a:ahLst/>
          <a:cxnLst/>
          <a:rect l="0" t="0" r="0" b="0"/>
          <a:pathLst>
            <a:path>
              <a:moveTo>
                <a:pt x="762776" y="0"/>
              </a:moveTo>
              <a:lnTo>
                <a:pt x="762776" y="83646"/>
              </a:lnTo>
              <a:lnTo>
                <a:pt x="0" y="83646"/>
              </a:lnTo>
              <a:lnTo>
                <a:pt x="0" y="167292"/>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D25B4AAA-8BE3-45AB-A785-4472175B9D13}">
      <dsp:nvSpPr>
        <dsp:cNvPr id="0" name=""/>
        <dsp:cNvSpPr/>
      </dsp:nvSpPr>
      <dsp:spPr>
        <a:xfrm>
          <a:off x="53125" y="1626063"/>
          <a:ext cx="627345"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65375" y="1638313"/>
        <a:ext cx="602845" cy="393730"/>
      </dsp:txXfrm>
    </dsp:sp>
    <dsp:sp modelId="{72C5D58B-D15D-4A72-A496-764BDAB95F92}">
      <dsp:nvSpPr>
        <dsp:cNvPr id="0" name=""/>
        <dsp:cNvSpPr/>
      </dsp:nvSpPr>
      <dsp:spPr>
        <a:xfrm>
          <a:off x="1083855" y="1458771"/>
          <a:ext cx="91440" cy="167292"/>
        </a:xfrm>
        <a:custGeom>
          <a:avLst/>
          <a:gdLst/>
          <a:ahLst/>
          <a:cxnLst/>
          <a:rect l="0" t="0" r="0" b="0"/>
          <a:pathLst>
            <a:path>
              <a:moveTo>
                <a:pt x="45720" y="0"/>
              </a:moveTo>
              <a:lnTo>
                <a:pt x="45720" y="167292"/>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5DBE1547-2666-440D-B084-AC917F01B25A}">
      <dsp:nvSpPr>
        <dsp:cNvPr id="0" name=""/>
        <dsp:cNvSpPr/>
      </dsp:nvSpPr>
      <dsp:spPr>
        <a:xfrm>
          <a:off x="815902" y="1626063"/>
          <a:ext cx="627345"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828152" y="1638313"/>
        <a:ext cx="602845" cy="393730"/>
      </dsp:txXfrm>
    </dsp:sp>
    <dsp:sp modelId="{CB15D2A7-1FFB-49E9-A78F-3C781F1C59E0}">
      <dsp:nvSpPr>
        <dsp:cNvPr id="0" name=""/>
        <dsp:cNvSpPr/>
      </dsp:nvSpPr>
      <dsp:spPr>
        <a:xfrm>
          <a:off x="1083855" y="2044293"/>
          <a:ext cx="91440" cy="167292"/>
        </a:xfrm>
        <a:custGeom>
          <a:avLst/>
          <a:gdLst/>
          <a:ahLst/>
          <a:cxnLst/>
          <a:rect l="0" t="0" r="0" b="0"/>
          <a:pathLst>
            <a:path>
              <a:moveTo>
                <a:pt x="45720" y="0"/>
              </a:moveTo>
              <a:lnTo>
                <a:pt x="45720" y="167292"/>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1988CBB3-7944-47FE-8FE6-185E36166B9E}">
      <dsp:nvSpPr>
        <dsp:cNvPr id="0" name=""/>
        <dsp:cNvSpPr/>
      </dsp:nvSpPr>
      <dsp:spPr>
        <a:xfrm>
          <a:off x="815902" y="2211585"/>
          <a:ext cx="627345"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h1</a:t>
          </a:r>
        </a:p>
      </dsp:txBody>
      <dsp:txXfrm>
        <a:off x="828152" y="2223835"/>
        <a:ext cx="602845" cy="393730"/>
      </dsp:txXfrm>
    </dsp:sp>
    <dsp:sp modelId="{0D31774B-97D9-4C85-904B-A19A00EA05C7}">
      <dsp:nvSpPr>
        <dsp:cNvPr id="0" name=""/>
        <dsp:cNvSpPr/>
      </dsp:nvSpPr>
      <dsp:spPr>
        <a:xfrm>
          <a:off x="1129575" y="1458771"/>
          <a:ext cx="815549" cy="167292"/>
        </a:xfrm>
        <a:custGeom>
          <a:avLst/>
          <a:gdLst/>
          <a:ahLst/>
          <a:cxnLst/>
          <a:rect l="0" t="0" r="0" b="0"/>
          <a:pathLst>
            <a:path>
              <a:moveTo>
                <a:pt x="0" y="0"/>
              </a:moveTo>
              <a:lnTo>
                <a:pt x="0" y="83646"/>
              </a:lnTo>
              <a:lnTo>
                <a:pt x="815549" y="83646"/>
              </a:lnTo>
              <a:lnTo>
                <a:pt x="815549" y="167292"/>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D7FDF5D-83E1-496F-93D1-BDFB25C41BF3}">
      <dsp:nvSpPr>
        <dsp:cNvPr id="0" name=""/>
        <dsp:cNvSpPr/>
      </dsp:nvSpPr>
      <dsp:spPr>
        <a:xfrm>
          <a:off x="1631451" y="1626063"/>
          <a:ext cx="627345"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1643701" y="1638313"/>
        <a:ext cx="602845" cy="393730"/>
      </dsp:txXfrm>
    </dsp:sp>
    <dsp:sp modelId="{DC5D4BA0-A596-4628-903E-41894F4B112C}">
      <dsp:nvSpPr>
        <dsp:cNvPr id="0" name=""/>
        <dsp:cNvSpPr/>
      </dsp:nvSpPr>
      <dsp:spPr>
        <a:xfrm>
          <a:off x="1899404" y="767687"/>
          <a:ext cx="91440" cy="272853"/>
        </a:xfrm>
        <a:custGeom>
          <a:avLst/>
          <a:gdLst/>
          <a:ahLst/>
          <a:cxnLst/>
          <a:rect l="0" t="0" r="0" b="0"/>
          <a:pathLst>
            <a:path>
              <a:moveTo>
                <a:pt x="45720" y="0"/>
              </a:moveTo>
              <a:lnTo>
                <a:pt x="45720" y="272853"/>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4677B740-0888-4388-B407-D84F17B8B1A0}">
      <dsp:nvSpPr>
        <dsp:cNvPr id="0" name=""/>
        <dsp:cNvSpPr/>
      </dsp:nvSpPr>
      <dsp:spPr>
        <a:xfrm>
          <a:off x="1631451" y="1040540"/>
          <a:ext cx="627345"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h1</a:t>
          </a:r>
        </a:p>
      </dsp:txBody>
      <dsp:txXfrm>
        <a:off x="1643701" y="1052790"/>
        <a:ext cx="602845" cy="393730"/>
      </dsp:txXfrm>
    </dsp:sp>
    <dsp:sp modelId="{8BC0205D-449C-427D-B6F9-88193F6B6F02}">
      <dsp:nvSpPr>
        <dsp:cNvPr id="0" name=""/>
        <dsp:cNvSpPr/>
      </dsp:nvSpPr>
      <dsp:spPr>
        <a:xfrm>
          <a:off x="1945124" y="767687"/>
          <a:ext cx="1631098" cy="272853"/>
        </a:xfrm>
        <a:custGeom>
          <a:avLst/>
          <a:gdLst/>
          <a:ahLst/>
          <a:cxnLst/>
          <a:rect l="0" t="0" r="0" b="0"/>
          <a:pathLst>
            <a:path>
              <a:moveTo>
                <a:pt x="0" y="0"/>
              </a:moveTo>
              <a:lnTo>
                <a:pt x="0" y="136426"/>
              </a:lnTo>
              <a:lnTo>
                <a:pt x="1631098" y="136426"/>
              </a:lnTo>
              <a:lnTo>
                <a:pt x="1631098" y="272853"/>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FEE5148-6418-4FE6-830C-716AF5707807}">
      <dsp:nvSpPr>
        <dsp:cNvPr id="0" name=""/>
        <dsp:cNvSpPr/>
      </dsp:nvSpPr>
      <dsp:spPr>
        <a:xfrm>
          <a:off x="3262550" y="1040540"/>
          <a:ext cx="627345"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ul</a:t>
          </a:r>
        </a:p>
      </dsp:txBody>
      <dsp:txXfrm>
        <a:off x="3274800" y="1052790"/>
        <a:ext cx="602845" cy="393730"/>
      </dsp:txXfrm>
    </dsp:sp>
    <dsp:sp modelId="{84A2DDC7-7365-4D0F-AB36-3F69E5FF369A}">
      <dsp:nvSpPr>
        <dsp:cNvPr id="0" name=""/>
        <dsp:cNvSpPr/>
      </dsp:nvSpPr>
      <dsp:spPr>
        <a:xfrm>
          <a:off x="2760673" y="1458771"/>
          <a:ext cx="815549" cy="167292"/>
        </a:xfrm>
        <a:custGeom>
          <a:avLst/>
          <a:gdLst/>
          <a:ahLst/>
          <a:cxnLst/>
          <a:rect l="0" t="0" r="0" b="0"/>
          <a:pathLst>
            <a:path>
              <a:moveTo>
                <a:pt x="815549" y="0"/>
              </a:moveTo>
              <a:lnTo>
                <a:pt x="815549" y="83646"/>
              </a:lnTo>
              <a:lnTo>
                <a:pt x="0" y="83646"/>
              </a:lnTo>
              <a:lnTo>
                <a:pt x="0" y="167292"/>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92BB0078-E1B2-42D4-BB32-CB69FAD73FB2}">
      <dsp:nvSpPr>
        <dsp:cNvPr id="0" name=""/>
        <dsp:cNvSpPr/>
      </dsp:nvSpPr>
      <dsp:spPr>
        <a:xfrm>
          <a:off x="2447000" y="1626063"/>
          <a:ext cx="627345"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2459250" y="1638313"/>
        <a:ext cx="602845" cy="393730"/>
      </dsp:txXfrm>
    </dsp:sp>
    <dsp:sp modelId="{B46A8D3A-CDBC-46FC-B8D9-DE470890B9A9}">
      <dsp:nvSpPr>
        <dsp:cNvPr id="0" name=""/>
        <dsp:cNvSpPr/>
      </dsp:nvSpPr>
      <dsp:spPr>
        <a:xfrm>
          <a:off x="3530502" y="1458771"/>
          <a:ext cx="91440" cy="167292"/>
        </a:xfrm>
        <a:custGeom>
          <a:avLst/>
          <a:gdLst/>
          <a:ahLst/>
          <a:cxnLst/>
          <a:rect l="0" t="0" r="0" b="0"/>
          <a:pathLst>
            <a:path>
              <a:moveTo>
                <a:pt x="45720" y="0"/>
              </a:moveTo>
              <a:lnTo>
                <a:pt x="45720" y="167292"/>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197C77B-01DA-4567-B3F5-EBBE105DD334}">
      <dsp:nvSpPr>
        <dsp:cNvPr id="0" name=""/>
        <dsp:cNvSpPr/>
      </dsp:nvSpPr>
      <dsp:spPr>
        <a:xfrm>
          <a:off x="3262550" y="1626063"/>
          <a:ext cx="627345"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3274800" y="1638313"/>
        <a:ext cx="602845" cy="393730"/>
      </dsp:txXfrm>
    </dsp:sp>
    <dsp:sp modelId="{8736C219-E754-4953-AAB6-E280E9815F07}">
      <dsp:nvSpPr>
        <dsp:cNvPr id="0" name=""/>
        <dsp:cNvSpPr/>
      </dsp:nvSpPr>
      <dsp:spPr>
        <a:xfrm>
          <a:off x="2995689" y="2044293"/>
          <a:ext cx="580533" cy="456013"/>
        </a:xfrm>
        <a:custGeom>
          <a:avLst/>
          <a:gdLst/>
          <a:ahLst/>
          <a:cxnLst/>
          <a:rect l="0" t="0" r="0" b="0"/>
          <a:pathLst>
            <a:path>
              <a:moveTo>
                <a:pt x="580533" y="0"/>
              </a:moveTo>
              <a:lnTo>
                <a:pt x="580533" y="228006"/>
              </a:lnTo>
              <a:lnTo>
                <a:pt x="0" y="228006"/>
              </a:lnTo>
              <a:lnTo>
                <a:pt x="0" y="456013"/>
              </a:lnTo>
            </a:path>
          </a:pathLst>
        </a:custGeom>
        <a:no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EF622EB3-6B80-4DCF-9706-DCC53C3C152E}">
      <dsp:nvSpPr>
        <dsp:cNvPr id="0" name=""/>
        <dsp:cNvSpPr/>
      </dsp:nvSpPr>
      <dsp:spPr>
        <a:xfrm>
          <a:off x="1857390" y="2500306"/>
          <a:ext cx="2276599" cy="976710"/>
        </a:xfrm>
        <a:prstGeom prst="roundRect">
          <a:avLst>
            <a:gd name="adj" fmla="val 10000"/>
          </a:avLst>
        </a:prstGeom>
        <a:no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sk-SK" sz="1800" b="1" kern="1200" dirty="0"/>
            <a:t>body h1 {</a:t>
          </a:r>
        </a:p>
        <a:p>
          <a:pPr marL="0" lvl="0" indent="0" algn="ctr" defTabSz="800100">
            <a:lnSpc>
              <a:spcPct val="90000"/>
            </a:lnSpc>
            <a:spcBef>
              <a:spcPct val="0"/>
            </a:spcBef>
            <a:spcAft>
              <a:spcPct val="35000"/>
            </a:spcAft>
            <a:buNone/>
          </a:pPr>
          <a:r>
            <a:rPr lang="sk-SK" sz="1800" b="1" kern="1200" dirty="0" err="1"/>
            <a:t>color:red</a:t>
          </a:r>
          <a:r>
            <a:rPr lang="en-US" sz="1800" b="1" kern="1200" dirty="0"/>
            <a:t>;</a:t>
          </a:r>
          <a:endParaRPr lang="sk-SK" sz="1800" b="1" kern="1200" dirty="0"/>
        </a:p>
        <a:p>
          <a:pPr marL="0" lvl="0" indent="0" algn="l" defTabSz="800100">
            <a:lnSpc>
              <a:spcPct val="90000"/>
            </a:lnSpc>
            <a:spcBef>
              <a:spcPct val="0"/>
            </a:spcBef>
            <a:spcAft>
              <a:spcPct val="35000"/>
            </a:spcAft>
            <a:buNone/>
          </a:pPr>
          <a:r>
            <a:rPr lang="sk-SK" sz="1800" b="1" kern="1200" dirty="0"/>
            <a:t>}</a:t>
          </a:r>
        </a:p>
      </dsp:txBody>
      <dsp:txXfrm>
        <a:off x="1885997" y="2528913"/>
        <a:ext cx="2219385" cy="919496"/>
      </dsp:txXfrm>
    </dsp:sp>
    <dsp:sp modelId="{1C350269-A9C4-4CD0-B283-49D8CBE8ADC1}">
      <dsp:nvSpPr>
        <dsp:cNvPr id="0" name=""/>
        <dsp:cNvSpPr/>
      </dsp:nvSpPr>
      <dsp:spPr>
        <a:xfrm>
          <a:off x="3576222" y="1458771"/>
          <a:ext cx="802356" cy="167292"/>
        </a:xfrm>
        <a:custGeom>
          <a:avLst/>
          <a:gdLst/>
          <a:ahLst/>
          <a:cxnLst/>
          <a:rect l="0" t="0" r="0" b="0"/>
          <a:pathLst>
            <a:path>
              <a:moveTo>
                <a:pt x="0" y="0"/>
              </a:moveTo>
              <a:lnTo>
                <a:pt x="0" y="83646"/>
              </a:lnTo>
              <a:lnTo>
                <a:pt x="802356" y="83646"/>
              </a:lnTo>
              <a:lnTo>
                <a:pt x="802356" y="167292"/>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97CDF66F-7732-4A0B-90B7-3948A592B61E}">
      <dsp:nvSpPr>
        <dsp:cNvPr id="0" name=""/>
        <dsp:cNvSpPr/>
      </dsp:nvSpPr>
      <dsp:spPr>
        <a:xfrm>
          <a:off x="4064906" y="1626063"/>
          <a:ext cx="627345" cy="41823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4077156" y="1638313"/>
        <a:ext cx="602845" cy="3937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6E858-7BD7-468F-8E97-6266CC4BDA53}">
      <dsp:nvSpPr>
        <dsp:cNvPr id="0" name=""/>
        <dsp:cNvSpPr/>
      </dsp:nvSpPr>
      <dsp:spPr>
        <a:xfrm>
          <a:off x="1492197" y="224204"/>
          <a:ext cx="645406"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body</a:t>
          </a:r>
        </a:p>
      </dsp:txBody>
      <dsp:txXfrm>
        <a:off x="1503620" y="235627"/>
        <a:ext cx="622560" cy="367153"/>
      </dsp:txXfrm>
    </dsp:sp>
    <dsp:sp modelId="{56C6092C-4953-4CBD-A316-86C29B61B4AF}">
      <dsp:nvSpPr>
        <dsp:cNvPr id="0" name=""/>
        <dsp:cNvSpPr/>
      </dsp:nvSpPr>
      <dsp:spPr>
        <a:xfrm>
          <a:off x="343113" y="614204"/>
          <a:ext cx="1471787" cy="242131"/>
        </a:xfrm>
        <a:custGeom>
          <a:avLst/>
          <a:gdLst/>
          <a:ahLst/>
          <a:cxnLst/>
          <a:rect l="0" t="0" r="0" b="0"/>
          <a:pathLst>
            <a:path>
              <a:moveTo>
                <a:pt x="1471787" y="0"/>
              </a:moveTo>
              <a:lnTo>
                <a:pt x="1471787" y="121065"/>
              </a:lnTo>
              <a:lnTo>
                <a:pt x="0" y="121065"/>
              </a:lnTo>
              <a:lnTo>
                <a:pt x="0" y="242131"/>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5E94B946-71BC-436B-A1E7-9EF622A71173}">
      <dsp:nvSpPr>
        <dsp:cNvPr id="0" name=""/>
        <dsp:cNvSpPr/>
      </dsp:nvSpPr>
      <dsp:spPr>
        <a:xfrm>
          <a:off x="50613" y="856335"/>
          <a:ext cx="584999"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h1</a:t>
          </a:r>
        </a:p>
      </dsp:txBody>
      <dsp:txXfrm>
        <a:off x="62036" y="867758"/>
        <a:ext cx="562153" cy="367153"/>
      </dsp:txXfrm>
    </dsp:sp>
    <dsp:sp modelId="{7B2CC834-A777-4F84-826E-95716E561E06}">
      <dsp:nvSpPr>
        <dsp:cNvPr id="0" name=""/>
        <dsp:cNvSpPr/>
      </dsp:nvSpPr>
      <dsp:spPr>
        <a:xfrm>
          <a:off x="1054402" y="614204"/>
          <a:ext cx="760498" cy="242131"/>
        </a:xfrm>
        <a:custGeom>
          <a:avLst/>
          <a:gdLst/>
          <a:ahLst/>
          <a:cxnLst/>
          <a:rect l="0" t="0" r="0" b="0"/>
          <a:pathLst>
            <a:path>
              <a:moveTo>
                <a:pt x="760498" y="0"/>
              </a:moveTo>
              <a:lnTo>
                <a:pt x="760498" y="121065"/>
              </a:lnTo>
              <a:lnTo>
                <a:pt x="0" y="121065"/>
              </a:lnTo>
              <a:lnTo>
                <a:pt x="0" y="242131"/>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4BA792EA-C015-4D46-96A2-DB2B3AA98D25}">
      <dsp:nvSpPr>
        <dsp:cNvPr id="0" name=""/>
        <dsp:cNvSpPr/>
      </dsp:nvSpPr>
      <dsp:spPr>
        <a:xfrm>
          <a:off x="761902" y="856335"/>
          <a:ext cx="584999"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ol</a:t>
          </a:r>
        </a:p>
      </dsp:txBody>
      <dsp:txXfrm>
        <a:off x="773325" y="867758"/>
        <a:ext cx="562153" cy="367153"/>
      </dsp:txXfrm>
    </dsp:sp>
    <dsp:sp modelId="{9995B043-FC89-4F7A-95BD-02F58EA48367}">
      <dsp:nvSpPr>
        <dsp:cNvPr id="0" name=""/>
        <dsp:cNvSpPr/>
      </dsp:nvSpPr>
      <dsp:spPr>
        <a:xfrm>
          <a:off x="343113" y="1246334"/>
          <a:ext cx="711288" cy="155999"/>
        </a:xfrm>
        <a:custGeom>
          <a:avLst/>
          <a:gdLst/>
          <a:ahLst/>
          <a:cxnLst/>
          <a:rect l="0" t="0" r="0" b="0"/>
          <a:pathLst>
            <a:path>
              <a:moveTo>
                <a:pt x="711288" y="0"/>
              </a:moveTo>
              <a:lnTo>
                <a:pt x="711288" y="77999"/>
              </a:lnTo>
              <a:lnTo>
                <a:pt x="0" y="77999"/>
              </a:lnTo>
              <a:lnTo>
                <a:pt x="0" y="1559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D25B4AAA-8BE3-45AB-A785-4472175B9D13}">
      <dsp:nvSpPr>
        <dsp:cNvPr id="0" name=""/>
        <dsp:cNvSpPr/>
      </dsp:nvSpPr>
      <dsp:spPr>
        <a:xfrm>
          <a:off x="50613" y="1402334"/>
          <a:ext cx="584999"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62036" y="1413757"/>
        <a:ext cx="562153" cy="367153"/>
      </dsp:txXfrm>
    </dsp:sp>
    <dsp:sp modelId="{72C5D58B-D15D-4A72-A496-764BDAB95F92}">
      <dsp:nvSpPr>
        <dsp:cNvPr id="0" name=""/>
        <dsp:cNvSpPr/>
      </dsp:nvSpPr>
      <dsp:spPr>
        <a:xfrm>
          <a:off x="1008682" y="1246334"/>
          <a:ext cx="91440" cy="155999"/>
        </a:xfrm>
        <a:custGeom>
          <a:avLst/>
          <a:gdLst/>
          <a:ahLst/>
          <a:cxnLst/>
          <a:rect l="0" t="0" r="0" b="0"/>
          <a:pathLst>
            <a:path>
              <a:moveTo>
                <a:pt x="45720" y="0"/>
              </a:moveTo>
              <a:lnTo>
                <a:pt x="45720" y="1559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5DBE1547-2666-440D-B084-AC917F01B25A}">
      <dsp:nvSpPr>
        <dsp:cNvPr id="0" name=""/>
        <dsp:cNvSpPr/>
      </dsp:nvSpPr>
      <dsp:spPr>
        <a:xfrm>
          <a:off x="761902" y="1402334"/>
          <a:ext cx="584999"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773325" y="1413757"/>
        <a:ext cx="562153" cy="367153"/>
      </dsp:txXfrm>
    </dsp:sp>
    <dsp:sp modelId="{CB15D2A7-1FFB-49E9-A78F-3C781F1C59E0}">
      <dsp:nvSpPr>
        <dsp:cNvPr id="0" name=""/>
        <dsp:cNvSpPr/>
      </dsp:nvSpPr>
      <dsp:spPr>
        <a:xfrm>
          <a:off x="1008682" y="1792333"/>
          <a:ext cx="91440" cy="155999"/>
        </a:xfrm>
        <a:custGeom>
          <a:avLst/>
          <a:gdLst/>
          <a:ahLst/>
          <a:cxnLst/>
          <a:rect l="0" t="0" r="0" b="0"/>
          <a:pathLst>
            <a:path>
              <a:moveTo>
                <a:pt x="45720" y="0"/>
              </a:moveTo>
              <a:lnTo>
                <a:pt x="45720" y="1559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1988CBB3-7944-47FE-8FE6-185E36166B9E}">
      <dsp:nvSpPr>
        <dsp:cNvPr id="0" name=""/>
        <dsp:cNvSpPr/>
      </dsp:nvSpPr>
      <dsp:spPr>
        <a:xfrm>
          <a:off x="761902" y="1948333"/>
          <a:ext cx="584999"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h1</a:t>
          </a:r>
        </a:p>
      </dsp:txBody>
      <dsp:txXfrm>
        <a:off x="773325" y="1959756"/>
        <a:ext cx="562153" cy="367153"/>
      </dsp:txXfrm>
    </dsp:sp>
    <dsp:sp modelId="{0D31774B-97D9-4C85-904B-A19A00EA05C7}">
      <dsp:nvSpPr>
        <dsp:cNvPr id="0" name=""/>
        <dsp:cNvSpPr/>
      </dsp:nvSpPr>
      <dsp:spPr>
        <a:xfrm>
          <a:off x="1054402" y="1246334"/>
          <a:ext cx="760498" cy="155999"/>
        </a:xfrm>
        <a:custGeom>
          <a:avLst/>
          <a:gdLst/>
          <a:ahLst/>
          <a:cxnLst/>
          <a:rect l="0" t="0" r="0" b="0"/>
          <a:pathLst>
            <a:path>
              <a:moveTo>
                <a:pt x="0" y="0"/>
              </a:moveTo>
              <a:lnTo>
                <a:pt x="0" y="77999"/>
              </a:lnTo>
              <a:lnTo>
                <a:pt x="760498" y="77999"/>
              </a:lnTo>
              <a:lnTo>
                <a:pt x="760498" y="1559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D7FDF5D-83E1-496F-93D1-BDFB25C41BF3}">
      <dsp:nvSpPr>
        <dsp:cNvPr id="0" name=""/>
        <dsp:cNvSpPr/>
      </dsp:nvSpPr>
      <dsp:spPr>
        <a:xfrm>
          <a:off x="1522401" y="1402334"/>
          <a:ext cx="584999"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1533824" y="1413757"/>
        <a:ext cx="562153" cy="367153"/>
      </dsp:txXfrm>
    </dsp:sp>
    <dsp:sp modelId="{DC5D4BA0-A596-4628-903E-41894F4B112C}">
      <dsp:nvSpPr>
        <dsp:cNvPr id="0" name=""/>
        <dsp:cNvSpPr/>
      </dsp:nvSpPr>
      <dsp:spPr>
        <a:xfrm>
          <a:off x="1769180" y="614204"/>
          <a:ext cx="91440" cy="242131"/>
        </a:xfrm>
        <a:custGeom>
          <a:avLst/>
          <a:gdLst/>
          <a:ahLst/>
          <a:cxnLst/>
          <a:rect l="0" t="0" r="0" b="0"/>
          <a:pathLst>
            <a:path>
              <a:moveTo>
                <a:pt x="45720" y="0"/>
              </a:moveTo>
              <a:lnTo>
                <a:pt x="45720" y="242131"/>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4677B740-0888-4388-B407-D84F17B8B1A0}">
      <dsp:nvSpPr>
        <dsp:cNvPr id="0" name=""/>
        <dsp:cNvSpPr/>
      </dsp:nvSpPr>
      <dsp:spPr>
        <a:xfrm>
          <a:off x="1522401" y="856335"/>
          <a:ext cx="584999"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h1</a:t>
          </a:r>
        </a:p>
      </dsp:txBody>
      <dsp:txXfrm>
        <a:off x="1533824" y="867758"/>
        <a:ext cx="562153" cy="367153"/>
      </dsp:txXfrm>
    </dsp:sp>
    <dsp:sp modelId="{8BC0205D-449C-427D-B6F9-88193F6B6F02}">
      <dsp:nvSpPr>
        <dsp:cNvPr id="0" name=""/>
        <dsp:cNvSpPr/>
      </dsp:nvSpPr>
      <dsp:spPr>
        <a:xfrm>
          <a:off x="1814900" y="614204"/>
          <a:ext cx="1520997" cy="242131"/>
        </a:xfrm>
        <a:custGeom>
          <a:avLst/>
          <a:gdLst/>
          <a:ahLst/>
          <a:cxnLst/>
          <a:rect l="0" t="0" r="0" b="0"/>
          <a:pathLst>
            <a:path>
              <a:moveTo>
                <a:pt x="0" y="0"/>
              </a:moveTo>
              <a:lnTo>
                <a:pt x="0" y="121065"/>
              </a:lnTo>
              <a:lnTo>
                <a:pt x="1520997" y="121065"/>
              </a:lnTo>
              <a:lnTo>
                <a:pt x="1520997" y="242131"/>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FEE5148-6418-4FE6-830C-716AF5707807}">
      <dsp:nvSpPr>
        <dsp:cNvPr id="0" name=""/>
        <dsp:cNvSpPr/>
      </dsp:nvSpPr>
      <dsp:spPr>
        <a:xfrm>
          <a:off x="3043398" y="856335"/>
          <a:ext cx="584999"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ul</a:t>
          </a:r>
        </a:p>
      </dsp:txBody>
      <dsp:txXfrm>
        <a:off x="3054821" y="867758"/>
        <a:ext cx="562153" cy="367153"/>
      </dsp:txXfrm>
    </dsp:sp>
    <dsp:sp modelId="{84A2DDC7-7365-4D0F-AB36-3F69E5FF369A}">
      <dsp:nvSpPr>
        <dsp:cNvPr id="0" name=""/>
        <dsp:cNvSpPr/>
      </dsp:nvSpPr>
      <dsp:spPr>
        <a:xfrm>
          <a:off x="2575399" y="1246334"/>
          <a:ext cx="760498" cy="155999"/>
        </a:xfrm>
        <a:custGeom>
          <a:avLst/>
          <a:gdLst/>
          <a:ahLst/>
          <a:cxnLst/>
          <a:rect l="0" t="0" r="0" b="0"/>
          <a:pathLst>
            <a:path>
              <a:moveTo>
                <a:pt x="760498" y="0"/>
              </a:moveTo>
              <a:lnTo>
                <a:pt x="760498" y="77999"/>
              </a:lnTo>
              <a:lnTo>
                <a:pt x="0" y="77999"/>
              </a:lnTo>
              <a:lnTo>
                <a:pt x="0" y="1559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92BB0078-E1B2-42D4-BB32-CB69FAD73FB2}">
      <dsp:nvSpPr>
        <dsp:cNvPr id="0" name=""/>
        <dsp:cNvSpPr/>
      </dsp:nvSpPr>
      <dsp:spPr>
        <a:xfrm>
          <a:off x="2282900" y="1402334"/>
          <a:ext cx="584999"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2294323" y="1413757"/>
        <a:ext cx="562153" cy="367153"/>
      </dsp:txXfrm>
    </dsp:sp>
    <dsp:sp modelId="{B46A8D3A-CDBC-46FC-B8D9-DE470890B9A9}">
      <dsp:nvSpPr>
        <dsp:cNvPr id="0" name=""/>
        <dsp:cNvSpPr/>
      </dsp:nvSpPr>
      <dsp:spPr>
        <a:xfrm>
          <a:off x="3290178" y="1246334"/>
          <a:ext cx="91440" cy="155999"/>
        </a:xfrm>
        <a:custGeom>
          <a:avLst/>
          <a:gdLst/>
          <a:ahLst/>
          <a:cxnLst/>
          <a:rect l="0" t="0" r="0" b="0"/>
          <a:pathLst>
            <a:path>
              <a:moveTo>
                <a:pt x="45720" y="0"/>
              </a:moveTo>
              <a:lnTo>
                <a:pt x="45720" y="1559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197C77B-01DA-4567-B3F5-EBBE105DD334}">
      <dsp:nvSpPr>
        <dsp:cNvPr id="0" name=""/>
        <dsp:cNvSpPr/>
      </dsp:nvSpPr>
      <dsp:spPr>
        <a:xfrm>
          <a:off x="3043398" y="1402334"/>
          <a:ext cx="584999"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3054821" y="1413757"/>
        <a:ext cx="562153" cy="367153"/>
      </dsp:txXfrm>
    </dsp:sp>
    <dsp:sp modelId="{8736C219-E754-4953-AAB6-E280E9815F07}">
      <dsp:nvSpPr>
        <dsp:cNvPr id="0" name=""/>
        <dsp:cNvSpPr/>
      </dsp:nvSpPr>
      <dsp:spPr>
        <a:xfrm>
          <a:off x="2949178" y="1792333"/>
          <a:ext cx="386719" cy="279368"/>
        </a:xfrm>
        <a:custGeom>
          <a:avLst/>
          <a:gdLst/>
          <a:ahLst/>
          <a:cxnLst/>
          <a:rect l="0" t="0" r="0" b="0"/>
          <a:pathLst>
            <a:path>
              <a:moveTo>
                <a:pt x="386719" y="0"/>
              </a:moveTo>
              <a:lnTo>
                <a:pt x="386719" y="139684"/>
              </a:lnTo>
              <a:lnTo>
                <a:pt x="0" y="139684"/>
              </a:lnTo>
              <a:lnTo>
                <a:pt x="0" y="279368"/>
              </a:lnTo>
            </a:path>
          </a:pathLst>
        </a:custGeom>
        <a:no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EF622EB3-6B80-4DCF-9706-DCC53C3C152E}">
      <dsp:nvSpPr>
        <dsp:cNvPr id="0" name=""/>
        <dsp:cNvSpPr/>
      </dsp:nvSpPr>
      <dsp:spPr>
        <a:xfrm>
          <a:off x="1857357" y="2071702"/>
          <a:ext cx="2183643" cy="956017"/>
        </a:xfrm>
        <a:prstGeom prst="roundRect">
          <a:avLst>
            <a:gd name="adj" fmla="val 10000"/>
          </a:avLst>
        </a:prstGeom>
        <a:no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68580" bIns="68580" numCol="1" spcCol="1270" anchor="ctr" anchorCtr="0">
          <a:noAutofit/>
        </a:bodyPr>
        <a:lstStyle/>
        <a:p>
          <a:pPr marL="0" lvl="0" indent="0" algn="l" defTabSz="800100">
            <a:lnSpc>
              <a:spcPct val="90000"/>
            </a:lnSpc>
            <a:spcBef>
              <a:spcPct val="0"/>
            </a:spcBef>
            <a:spcAft>
              <a:spcPct val="35000"/>
            </a:spcAft>
            <a:buNone/>
          </a:pPr>
          <a:r>
            <a:rPr lang="sk-SK" sz="1800" b="1" kern="1200" dirty="0"/>
            <a:t>body&gt;h1{</a:t>
          </a:r>
        </a:p>
        <a:p>
          <a:pPr marL="0" lvl="0" indent="0" algn="ctr" defTabSz="800100">
            <a:lnSpc>
              <a:spcPct val="90000"/>
            </a:lnSpc>
            <a:spcBef>
              <a:spcPct val="0"/>
            </a:spcBef>
            <a:spcAft>
              <a:spcPct val="35000"/>
            </a:spcAft>
            <a:buNone/>
          </a:pPr>
          <a:r>
            <a:rPr lang="sk-SK" sz="1800" b="1" kern="1200" dirty="0" err="1"/>
            <a:t>color:red</a:t>
          </a:r>
          <a:r>
            <a:rPr lang="en-US" sz="1800" b="1" kern="1200" dirty="0"/>
            <a:t>;</a:t>
          </a:r>
          <a:endParaRPr lang="sk-SK" sz="1800" b="1" kern="1200" dirty="0"/>
        </a:p>
        <a:p>
          <a:pPr marL="0" lvl="0" indent="0" algn="l" defTabSz="800100">
            <a:lnSpc>
              <a:spcPct val="90000"/>
            </a:lnSpc>
            <a:spcBef>
              <a:spcPct val="0"/>
            </a:spcBef>
            <a:spcAft>
              <a:spcPct val="35000"/>
            </a:spcAft>
            <a:buNone/>
          </a:pPr>
          <a:r>
            <a:rPr lang="sk-SK" sz="1800" b="1" kern="1200" dirty="0"/>
            <a:t>}</a:t>
          </a:r>
        </a:p>
      </dsp:txBody>
      <dsp:txXfrm>
        <a:off x="1885358" y="2099703"/>
        <a:ext cx="2127641" cy="900015"/>
      </dsp:txXfrm>
    </dsp:sp>
    <dsp:sp modelId="{1C350269-A9C4-4CD0-B283-49D8CBE8ADC1}">
      <dsp:nvSpPr>
        <dsp:cNvPr id="0" name=""/>
        <dsp:cNvSpPr/>
      </dsp:nvSpPr>
      <dsp:spPr>
        <a:xfrm>
          <a:off x="3335898" y="1246334"/>
          <a:ext cx="748196" cy="155999"/>
        </a:xfrm>
        <a:custGeom>
          <a:avLst/>
          <a:gdLst/>
          <a:ahLst/>
          <a:cxnLst/>
          <a:rect l="0" t="0" r="0" b="0"/>
          <a:pathLst>
            <a:path>
              <a:moveTo>
                <a:pt x="0" y="0"/>
              </a:moveTo>
              <a:lnTo>
                <a:pt x="0" y="77999"/>
              </a:lnTo>
              <a:lnTo>
                <a:pt x="748196" y="77999"/>
              </a:lnTo>
              <a:lnTo>
                <a:pt x="748196" y="1559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97CDF66F-7732-4A0B-90B7-3948A592B61E}">
      <dsp:nvSpPr>
        <dsp:cNvPr id="0" name=""/>
        <dsp:cNvSpPr/>
      </dsp:nvSpPr>
      <dsp:spPr>
        <a:xfrm>
          <a:off x="3791595" y="1402334"/>
          <a:ext cx="584999" cy="38999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3803018" y="1413757"/>
        <a:ext cx="562153" cy="3671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6E858-7BD7-468F-8E97-6266CC4BDA53}">
      <dsp:nvSpPr>
        <dsp:cNvPr id="0" name=""/>
        <dsp:cNvSpPr/>
      </dsp:nvSpPr>
      <dsp:spPr>
        <a:xfrm>
          <a:off x="1530323" y="232848"/>
          <a:ext cx="837182"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body</a:t>
          </a:r>
        </a:p>
      </dsp:txBody>
      <dsp:txXfrm>
        <a:off x="1542595" y="245120"/>
        <a:ext cx="812638" cy="394453"/>
      </dsp:txXfrm>
    </dsp:sp>
    <dsp:sp modelId="{56C6092C-4953-4CBD-A316-86C29B61B4AF}">
      <dsp:nvSpPr>
        <dsp:cNvPr id="0" name=""/>
        <dsp:cNvSpPr/>
      </dsp:nvSpPr>
      <dsp:spPr>
        <a:xfrm>
          <a:off x="367693" y="651846"/>
          <a:ext cx="1581222" cy="246915"/>
        </a:xfrm>
        <a:custGeom>
          <a:avLst/>
          <a:gdLst/>
          <a:ahLst/>
          <a:cxnLst/>
          <a:rect l="0" t="0" r="0" b="0"/>
          <a:pathLst>
            <a:path>
              <a:moveTo>
                <a:pt x="1581222" y="0"/>
              </a:moveTo>
              <a:lnTo>
                <a:pt x="1581222" y="123457"/>
              </a:lnTo>
              <a:lnTo>
                <a:pt x="0" y="123457"/>
              </a:lnTo>
              <a:lnTo>
                <a:pt x="0" y="246915"/>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5E94B946-71BC-436B-A1E7-9EF622A71173}">
      <dsp:nvSpPr>
        <dsp:cNvPr id="0" name=""/>
        <dsp:cNvSpPr/>
      </dsp:nvSpPr>
      <dsp:spPr>
        <a:xfrm>
          <a:off x="53444" y="898761"/>
          <a:ext cx="628496"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h1</a:t>
          </a:r>
        </a:p>
      </dsp:txBody>
      <dsp:txXfrm>
        <a:off x="65716" y="911033"/>
        <a:ext cx="603952" cy="394453"/>
      </dsp:txXfrm>
    </dsp:sp>
    <dsp:sp modelId="{7B2CC834-A777-4F84-826E-95716E561E06}">
      <dsp:nvSpPr>
        <dsp:cNvPr id="0" name=""/>
        <dsp:cNvSpPr/>
      </dsp:nvSpPr>
      <dsp:spPr>
        <a:xfrm>
          <a:off x="1131869" y="651846"/>
          <a:ext cx="817045" cy="246915"/>
        </a:xfrm>
        <a:custGeom>
          <a:avLst/>
          <a:gdLst/>
          <a:ahLst/>
          <a:cxnLst/>
          <a:rect l="0" t="0" r="0" b="0"/>
          <a:pathLst>
            <a:path>
              <a:moveTo>
                <a:pt x="817045" y="0"/>
              </a:moveTo>
              <a:lnTo>
                <a:pt x="817045" y="123457"/>
              </a:lnTo>
              <a:lnTo>
                <a:pt x="0" y="123457"/>
              </a:lnTo>
              <a:lnTo>
                <a:pt x="0" y="246915"/>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4BA792EA-C015-4D46-96A2-DB2B3AA98D25}">
      <dsp:nvSpPr>
        <dsp:cNvPr id="0" name=""/>
        <dsp:cNvSpPr/>
      </dsp:nvSpPr>
      <dsp:spPr>
        <a:xfrm>
          <a:off x="817621" y="898761"/>
          <a:ext cx="628496"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ol</a:t>
          </a:r>
        </a:p>
      </dsp:txBody>
      <dsp:txXfrm>
        <a:off x="829893" y="911033"/>
        <a:ext cx="603952" cy="394453"/>
      </dsp:txXfrm>
    </dsp:sp>
    <dsp:sp modelId="{9995B043-FC89-4F7A-95BD-02F58EA48367}">
      <dsp:nvSpPr>
        <dsp:cNvPr id="0" name=""/>
        <dsp:cNvSpPr/>
      </dsp:nvSpPr>
      <dsp:spPr>
        <a:xfrm>
          <a:off x="367693" y="1317759"/>
          <a:ext cx="764176" cy="167599"/>
        </a:xfrm>
        <a:custGeom>
          <a:avLst/>
          <a:gdLst/>
          <a:ahLst/>
          <a:cxnLst/>
          <a:rect l="0" t="0" r="0" b="0"/>
          <a:pathLst>
            <a:path>
              <a:moveTo>
                <a:pt x="764176" y="0"/>
              </a:moveTo>
              <a:lnTo>
                <a:pt x="764176" y="83799"/>
              </a:lnTo>
              <a:lnTo>
                <a:pt x="0" y="83799"/>
              </a:lnTo>
              <a:lnTo>
                <a:pt x="0" y="1675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D25B4AAA-8BE3-45AB-A785-4472175B9D13}">
      <dsp:nvSpPr>
        <dsp:cNvPr id="0" name=""/>
        <dsp:cNvSpPr/>
      </dsp:nvSpPr>
      <dsp:spPr>
        <a:xfrm>
          <a:off x="53444" y="1485358"/>
          <a:ext cx="628496"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65716" y="1497630"/>
        <a:ext cx="603952" cy="394453"/>
      </dsp:txXfrm>
    </dsp:sp>
    <dsp:sp modelId="{72C5D58B-D15D-4A72-A496-764BDAB95F92}">
      <dsp:nvSpPr>
        <dsp:cNvPr id="0" name=""/>
        <dsp:cNvSpPr/>
      </dsp:nvSpPr>
      <dsp:spPr>
        <a:xfrm>
          <a:off x="1086149" y="1317759"/>
          <a:ext cx="91440" cy="167599"/>
        </a:xfrm>
        <a:custGeom>
          <a:avLst/>
          <a:gdLst/>
          <a:ahLst/>
          <a:cxnLst/>
          <a:rect l="0" t="0" r="0" b="0"/>
          <a:pathLst>
            <a:path>
              <a:moveTo>
                <a:pt x="45720" y="0"/>
              </a:moveTo>
              <a:lnTo>
                <a:pt x="45720" y="1675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5DBE1547-2666-440D-B084-AC917F01B25A}">
      <dsp:nvSpPr>
        <dsp:cNvPr id="0" name=""/>
        <dsp:cNvSpPr/>
      </dsp:nvSpPr>
      <dsp:spPr>
        <a:xfrm>
          <a:off x="817621" y="1485358"/>
          <a:ext cx="628496"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li</a:t>
          </a:r>
        </a:p>
      </dsp:txBody>
      <dsp:txXfrm>
        <a:off x="829893" y="1497630"/>
        <a:ext cx="603952" cy="394453"/>
      </dsp:txXfrm>
    </dsp:sp>
    <dsp:sp modelId="{CB15D2A7-1FFB-49E9-A78F-3C781F1C59E0}">
      <dsp:nvSpPr>
        <dsp:cNvPr id="0" name=""/>
        <dsp:cNvSpPr/>
      </dsp:nvSpPr>
      <dsp:spPr>
        <a:xfrm>
          <a:off x="1086149" y="1904356"/>
          <a:ext cx="91440" cy="167599"/>
        </a:xfrm>
        <a:custGeom>
          <a:avLst/>
          <a:gdLst/>
          <a:ahLst/>
          <a:cxnLst/>
          <a:rect l="0" t="0" r="0" b="0"/>
          <a:pathLst>
            <a:path>
              <a:moveTo>
                <a:pt x="45720" y="0"/>
              </a:moveTo>
              <a:lnTo>
                <a:pt x="45720" y="1675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1988CBB3-7944-47FE-8FE6-185E36166B9E}">
      <dsp:nvSpPr>
        <dsp:cNvPr id="0" name=""/>
        <dsp:cNvSpPr/>
      </dsp:nvSpPr>
      <dsp:spPr>
        <a:xfrm>
          <a:off x="817621" y="2071955"/>
          <a:ext cx="628496"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h1</a:t>
          </a:r>
        </a:p>
      </dsp:txBody>
      <dsp:txXfrm>
        <a:off x="829893" y="2084227"/>
        <a:ext cx="603952" cy="394453"/>
      </dsp:txXfrm>
    </dsp:sp>
    <dsp:sp modelId="{0D31774B-97D9-4C85-904B-A19A00EA05C7}">
      <dsp:nvSpPr>
        <dsp:cNvPr id="0" name=""/>
        <dsp:cNvSpPr/>
      </dsp:nvSpPr>
      <dsp:spPr>
        <a:xfrm>
          <a:off x="1131869" y="1317759"/>
          <a:ext cx="817045" cy="167599"/>
        </a:xfrm>
        <a:custGeom>
          <a:avLst/>
          <a:gdLst/>
          <a:ahLst/>
          <a:cxnLst/>
          <a:rect l="0" t="0" r="0" b="0"/>
          <a:pathLst>
            <a:path>
              <a:moveTo>
                <a:pt x="0" y="0"/>
              </a:moveTo>
              <a:lnTo>
                <a:pt x="0" y="83799"/>
              </a:lnTo>
              <a:lnTo>
                <a:pt x="817045" y="83799"/>
              </a:lnTo>
              <a:lnTo>
                <a:pt x="817045" y="1675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D7FDF5D-83E1-496F-93D1-BDFB25C41BF3}">
      <dsp:nvSpPr>
        <dsp:cNvPr id="0" name=""/>
        <dsp:cNvSpPr/>
      </dsp:nvSpPr>
      <dsp:spPr>
        <a:xfrm>
          <a:off x="1634666" y="1485358"/>
          <a:ext cx="628496"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li</a:t>
          </a:r>
        </a:p>
      </dsp:txBody>
      <dsp:txXfrm>
        <a:off x="1646938" y="1497630"/>
        <a:ext cx="603952" cy="394453"/>
      </dsp:txXfrm>
    </dsp:sp>
    <dsp:sp modelId="{DC5D4BA0-A596-4628-903E-41894F4B112C}">
      <dsp:nvSpPr>
        <dsp:cNvPr id="0" name=""/>
        <dsp:cNvSpPr/>
      </dsp:nvSpPr>
      <dsp:spPr>
        <a:xfrm>
          <a:off x="1903195" y="651846"/>
          <a:ext cx="91440" cy="246915"/>
        </a:xfrm>
        <a:custGeom>
          <a:avLst/>
          <a:gdLst/>
          <a:ahLst/>
          <a:cxnLst/>
          <a:rect l="0" t="0" r="0" b="0"/>
          <a:pathLst>
            <a:path>
              <a:moveTo>
                <a:pt x="45720" y="0"/>
              </a:moveTo>
              <a:lnTo>
                <a:pt x="45720" y="246915"/>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4677B740-0888-4388-B407-D84F17B8B1A0}">
      <dsp:nvSpPr>
        <dsp:cNvPr id="0" name=""/>
        <dsp:cNvSpPr/>
      </dsp:nvSpPr>
      <dsp:spPr>
        <a:xfrm>
          <a:off x="1634666" y="898761"/>
          <a:ext cx="628496"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h1</a:t>
          </a:r>
        </a:p>
      </dsp:txBody>
      <dsp:txXfrm>
        <a:off x="1646938" y="911033"/>
        <a:ext cx="603952" cy="394453"/>
      </dsp:txXfrm>
    </dsp:sp>
    <dsp:sp modelId="{8BC0205D-449C-427D-B6F9-88193F6B6F02}">
      <dsp:nvSpPr>
        <dsp:cNvPr id="0" name=""/>
        <dsp:cNvSpPr/>
      </dsp:nvSpPr>
      <dsp:spPr>
        <a:xfrm>
          <a:off x="1948915" y="651846"/>
          <a:ext cx="1634091" cy="246915"/>
        </a:xfrm>
        <a:custGeom>
          <a:avLst/>
          <a:gdLst/>
          <a:ahLst/>
          <a:cxnLst/>
          <a:rect l="0" t="0" r="0" b="0"/>
          <a:pathLst>
            <a:path>
              <a:moveTo>
                <a:pt x="0" y="0"/>
              </a:moveTo>
              <a:lnTo>
                <a:pt x="0" y="123457"/>
              </a:lnTo>
              <a:lnTo>
                <a:pt x="1634091" y="123457"/>
              </a:lnTo>
              <a:lnTo>
                <a:pt x="1634091" y="246915"/>
              </a:lnTo>
            </a:path>
          </a:pathLst>
        </a:custGeom>
        <a:noFill/>
        <a:ln w="25400" cap="flat" cmpd="sng" algn="ctr">
          <a:solidFill>
            <a:schemeClr val="accent1">
              <a:shade val="6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FEE5148-6418-4FE6-830C-716AF5707807}">
      <dsp:nvSpPr>
        <dsp:cNvPr id="0" name=""/>
        <dsp:cNvSpPr/>
      </dsp:nvSpPr>
      <dsp:spPr>
        <a:xfrm>
          <a:off x="3268758" y="898761"/>
          <a:ext cx="628496"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ul</a:t>
          </a:r>
        </a:p>
      </dsp:txBody>
      <dsp:txXfrm>
        <a:off x="3281030" y="911033"/>
        <a:ext cx="603952" cy="394453"/>
      </dsp:txXfrm>
    </dsp:sp>
    <dsp:sp modelId="{84A2DDC7-7365-4D0F-AB36-3F69E5FF369A}">
      <dsp:nvSpPr>
        <dsp:cNvPr id="0" name=""/>
        <dsp:cNvSpPr/>
      </dsp:nvSpPr>
      <dsp:spPr>
        <a:xfrm>
          <a:off x="2765960" y="1317759"/>
          <a:ext cx="817045" cy="167599"/>
        </a:xfrm>
        <a:custGeom>
          <a:avLst/>
          <a:gdLst/>
          <a:ahLst/>
          <a:cxnLst/>
          <a:rect l="0" t="0" r="0" b="0"/>
          <a:pathLst>
            <a:path>
              <a:moveTo>
                <a:pt x="817045" y="0"/>
              </a:moveTo>
              <a:lnTo>
                <a:pt x="817045" y="83799"/>
              </a:lnTo>
              <a:lnTo>
                <a:pt x="0" y="83799"/>
              </a:lnTo>
              <a:lnTo>
                <a:pt x="0" y="1675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92BB0078-E1B2-42D4-BB32-CB69FAD73FB2}">
      <dsp:nvSpPr>
        <dsp:cNvPr id="0" name=""/>
        <dsp:cNvSpPr/>
      </dsp:nvSpPr>
      <dsp:spPr>
        <a:xfrm>
          <a:off x="2451712" y="1485358"/>
          <a:ext cx="628496"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chemeClr val="tx1"/>
              </a:solidFill>
            </a:rPr>
            <a:t>li</a:t>
          </a:r>
        </a:p>
      </dsp:txBody>
      <dsp:txXfrm>
        <a:off x="2463984" y="1497630"/>
        <a:ext cx="603952" cy="394453"/>
      </dsp:txXfrm>
    </dsp:sp>
    <dsp:sp modelId="{B46A8D3A-CDBC-46FC-B8D9-DE470890B9A9}">
      <dsp:nvSpPr>
        <dsp:cNvPr id="0" name=""/>
        <dsp:cNvSpPr/>
      </dsp:nvSpPr>
      <dsp:spPr>
        <a:xfrm>
          <a:off x="3537286" y="1317759"/>
          <a:ext cx="91440" cy="167599"/>
        </a:xfrm>
        <a:custGeom>
          <a:avLst/>
          <a:gdLst/>
          <a:ahLst/>
          <a:cxnLst/>
          <a:rect l="0" t="0" r="0" b="0"/>
          <a:pathLst>
            <a:path>
              <a:moveTo>
                <a:pt x="45720" y="0"/>
              </a:moveTo>
              <a:lnTo>
                <a:pt x="45720" y="1675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197C77B-01DA-4567-B3F5-EBBE105DD334}">
      <dsp:nvSpPr>
        <dsp:cNvPr id="0" name=""/>
        <dsp:cNvSpPr/>
      </dsp:nvSpPr>
      <dsp:spPr>
        <a:xfrm>
          <a:off x="3268758" y="1485358"/>
          <a:ext cx="628496"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li</a:t>
          </a:r>
        </a:p>
      </dsp:txBody>
      <dsp:txXfrm>
        <a:off x="3281030" y="1497630"/>
        <a:ext cx="603952" cy="394453"/>
      </dsp:txXfrm>
    </dsp:sp>
    <dsp:sp modelId="{8736C219-E754-4953-AAB6-E280E9815F07}">
      <dsp:nvSpPr>
        <dsp:cNvPr id="0" name=""/>
        <dsp:cNvSpPr/>
      </dsp:nvSpPr>
      <dsp:spPr>
        <a:xfrm>
          <a:off x="2889077" y="1904356"/>
          <a:ext cx="693929" cy="238782"/>
        </a:xfrm>
        <a:custGeom>
          <a:avLst/>
          <a:gdLst/>
          <a:ahLst/>
          <a:cxnLst/>
          <a:rect l="0" t="0" r="0" b="0"/>
          <a:pathLst>
            <a:path>
              <a:moveTo>
                <a:pt x="693929" y="0"/>
              </a:moveTo>
              <a:lnTo>
                <a:pt x="693929" y="119391"/>
              </a:lnTo>
              <a:lnTo>
                <a:pt x="0" y="119391"/>
              </a:lnTo>
              <a:lnTo>
                <a:pt x="0" y="238782"/>
              </a:lnTo>
            </a:path>
          </a:pathLst>
        </a:custGeom>
        <a:no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EF622EB3-6B80-4DCF-9706-DCC53C3C152E}">
      <dsp:nvSpPr>
        <dsp:cNvPr id="0" name=""/>
        <dsp:cNvSpPr/>
      </dsp:nvSpPr>
      <dsp:spPr>
        <a:xfrm>
          <a:off x="1857390" y="2143138"/>
          <a:ext cx="2063373" cy="830566"/>
        </a:xfrm>
        <a:prstGeom prst="roundRect">
          <a:avLst>
            <a:gd name="adj" fmla="val 10000"/>
          </a:avLst>
        </a:prstGeom>
        <a:no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sk-SK" sz="1800" b="1" kern="1200" dirty="0" err="1"/>
            <a:t>li+li</a:t>
          </a:r>
          <a:r>
            <a:rPr lang="sk-SK" sz="1800" b="1" kern="1200" dirty="0"/>
            <a:t> {</a:t>
          </a:r>
        </a:p>
        <a:p>
          <a:pPr marL="0" lvl="0" indent="0" algn="ctr" defTabSz="800100">
            <a:lnSpc>
              <a:spcPct val="90000"/>
            </a:lnSpc>
            <a:spcBef>
              <a:spcPct val="0"/>
            </a:spcBef>
            <a:spcAft>
              <a:spcPct val="35000"/>
            </a:spcAft>
            <a:buNone/>
          </a:pPr>
          <a:r>
            <a:rPr lang="sk-SK" sz="1800" b="1" kern="1200" dirty="0" err="1"/>
            <a:t>color:red</a:t>
          </a:r>
          <a:r>
            <a:rPr lang="en-US" sz="1800" b="1" kern="1200" dirty="0"/>
            <a:t>;</a:t>
          </a:r>
          <a:endParaRPr lang="sk-SK" sz="1800" b="1" kern="1200" dirty="0"/>
        </a:p>
        <a:p>
          <a:pPr marL="0" lvl="0" indent="0" algn="l" defTabSz="800100">
            <a:lnSpc>
              <a:spcPct val="90000"/>
            </a:lnSpc>
            <a:spcBef>
              <a:spcPct val="0"/>
            </a:spcBef>
            <a:spcAft>
              <a:spcPct val="35000"/>
            </a:spcAft>
            <a:buNone/>
          </a:pPr>
          <a:r>
            <a:rPr lang="sk-SK" sz="1800" b="1" kern="1200" dirty="0"/>
            <a:t>}</a:t>
          </a:r>
        </a:p>
      </dsp:txBody>
      <dsp:txXfrm>
        <a:off x="1881716" y="2167464"/>
        <a:ext cx="2014721" cy="781914"/>
      </dsp:txXfrm>
    </dsp:sp>
    <dsp:sp modelId="{1C350269-A9C4-4CD0-B283-49D8CBE8ADC1}">
      <dsp:nvSpPr>
        <dsp:cNvPr id="0" name=""/>
        <dsp:cNvSpPr/>
      </dsp:nvSpPr>
      <dsp:spPr>
        <a:xfrm>
          <a:off x="3583006" y="1317759"/>
          <a:ext cx="803828" cy="167599"/>
        </a:xfrm>
        <a:custGeom>
          <a:avLst/>
          <a:gdLst/>
          <a:ahLst/>
          <a:cxnLst/>
          <a:rect l="0" t="0" r="0" b="0"/>
          <a:pathLst>
            <a:path>
              <a:moveTo>
                <a:pt x="0" y="0"/>
              </a:moveTo>
              <a:lnTo>
                <a:pt x="0" y="83799"/>
              </a:lnTo>
              <a:lnTo>
                <a:pt x="803828" y="83799"/>
              </a:lnTo>
              <a:lnTo>
                <a:pt x="803828" y="167599"/>
              </a:lnTo>
            </a:path>
          </a:pathLst>
        </a:custGeom>
        <a:noFill/>
        <a:ln w="25400" cap="flat" cmpd="sng" algn="ctr">
          <a:solidFill>
            <a:schemeClr val="accent1">
              <a:shade val="80000"/>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97CDF66F-7732-4A0B-90B7-3948A592B61E}">
      <dsp:nvSpPr>
        <dsp:cNvPr id="0" name=""/>
        <dsp:cNvSpPr/>
      </dsp:nvSpPr>
      <dsp:spPr>
        <a:xfrm>
          <a:off x="4072586" y="1485358"/>
          <a:ext cx="628496" cy="4189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k-SK" sz="1400" b="1" kern="1200">
              <a:solidFill>
                <a:srgbClr val="FF0000"/>
              </a:solidFill>
            </a:rPr>
            <a:t>li</a:t>
          </a:r>
        </a:p>
      </dsp:txBody>
      <dsp:txXfrm>
        <a:off x="4084858" y="1497630"/>
        <a:ext cx="603952" cy="39445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1490" name="Rectangle 2">
            <a:extLst>
              <a:ext uri="{FF2B5EF4-FFF2-40B4-BE49-F238E27FC236}">
                <a16:creationId xmlns:a16="http://schemas.microsoft.com/office/drawing/2014/main" id="{8C8DB541-4C46-41AC-9C5D-FBE9649B9E8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191491" name="Rectangle 3">
            <a:extLst>
              <a:ext uri="{FF2B5EF4-FFF2-40B4-BE49-F238E27FC236}">
                <a16:creationId xmlns:a16="http://schemas.microsoft.com/office/drawing/2014/main" id="{D81348E0-CB05-4A14-A88B-312780AB436F}"/>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27652" name="Rectangle 4">
            <a:extLst>
              <a:ext uri="{FF2B5EF4-FFF2-40B4-BE49-F238E27FC236}">
                <a16:creationId xmlns:a16="http://schemas.microsoft.com/office/drawing/2014/main" id="{2D226FF6-4DEC-4597-B2C4-CE482C11A0F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1493" name="Rectangle 5">
            <a:extLst>
              <a:ext uri="{FF2B5EF4-FFF2-40B4-BE49-F238E27FC236}">
                <a16:creationId xmlns:a16="http://schemas.microsoft.com/office/drawing/2014/main" id="{8AA00DF0-16BA-4AD2-A631-AB860652E17E}"/>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91494" name="Rectangle 6">
            <a:extLst>
              <a:ext uri="{FF2B5EF4-FFF2-40B4-BE49-F238E27FC236}">
                <a16:creationId xmlns:a16="http://schemas.microsoft.com/office/drawing/2014/main" id="{529B81AF-EE12-4FC3-9DCC-1371C6C6E1E0}"/>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191495" name="Rectangle 7">
            <a:extLst>
              <a:ext uri="{FF2B5EF4-FFF2-40B4-BE49-F238E27FC236}">
                <a16:creationId xmlns:a16="http://schemas.microsoft.com/office/drawing/2014/main" id="{A70DEEFC-7D54-4FDD-BC78-2BC9F7BFCF9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2E72FA6C-AACC-48A6-A7EE-3A35F7AA605A}" type="slidenum">
              <a:rPr lang="cs-CZ" altLang="sk-SK"/>
              <a:pPr/>
              <a:t>‹#›</a:t>
            </a:fld>
            <a:endParaRPr lang="cs-CZ" altLang="sk-SK"/>
          </a:p>
        </p:txBody>
      </p:sp>
    </p:spTree>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Arial" charset="0"/>
        <a:ea typeface="+mn-ea"/>
        <a:cs typeface="+mn-cs"/>
      </a:defRPr>
    </a:lvl1pPr>
    <a:lvl2pPr marL="455613" algn="l" defTabSz="912813" rtl="0" eaLnBrk="0" fontAlgn="base" hangingPunct="0">
      <a:spcBef>
        <a:spcPct val="30000"/>
      </a:spcBef>
      <a:spcAft>
        <a:spcPct val="0"/>
      </a:spcAft>
      <a:defRPr sz="1200" kern="1200">
        <a:solidFill>
          <a:schemeClr val="tx1"/>
        </a:solidFill>
        <a:latin typeface="Arial" charset="0"/>
        <a:ea typeface="+mn-ea"/>
        <a:cs typeface="+mn-cs"/>
      </a:defRPr>
    </a:lvl2pPr>
    <a:lvl3pPr marL="912813" algn="l" defTabSz="912813" rtl="0" eaLnBrk="0" fontAlgn="base" hangingPunct="0">
      <a:spcBef>
        <a:spcPct val="30000"/>
      </a:spcBef>
      <a:spcAft>
        <a:spcPct val="0"/>
      </a:spcAft>
      <a:defRPr sz="1200" kern="1200">
        <a:solidFill>
          <a:schemeClr val="tx1"/>
        </a:solidFill>
        <a:latin typeface="Arial" charset="0"/>
        <a:ea typeface="+mn-ea"/>
        <a:cs typeface="+mn-cs"/>
      </a:defRPr>
    </a:lvl3pPr>
    <a:lvl4pPr marL="1370013" algn="l" defTabSz="912813" rtl="0" eaLnBrk="0" fontAlgn="base" hangingPunct="0">
      <a:spcBef>
        <a:spcPct val="30000"/>
      </a:spcBef>
      <a:spcAft>
        <a:spcPct val="0"/>
      </a:spcAft>
      <a:defRPr sz="1200" kern="1200">
        <a:solidFill>
          <a:schemeClr val="tx1"/>
        </a:solidFill>
        <a:latin typeface="Arial" charset="0"/>
        <a:ea typeface="+mn-ea"/>
        <a:cs typeface="+mn-cs"/>
      </a:defRPr>
    </a:lvl4pPr>
    <a:lvl5pPr marL="1827213" algn="l" defTabSz="912813"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4" name="AutoShape 7">
            <a:extLst>
              <a:ext uri="{FF2B5EF4-FFF2-40B4-BE49-F238E27FC236}">
                <a16:creationId xmlns:a16="http://schemas.microsoft.com/office/drawing/2014/main" id="{E88FECCA-3F79-4AD8-82DC-6E8C9F0FD902}"/>
              </a:ext>
            </a:extLst>
          </p:cNvPr>
          <p:cNvSpPr>
            <a:spLocks noChangeArrowheads="1"/>
          </p:cNvSpPr>
          <p:nvPr/>
        </p:nvSpPr>
        <p:spPr bwMode="auto">
          <a:xfrm>
            <a:off x="685800" y="2393950"/>
            <a:ext cx="7772400" cy="109538"/>
          </a:xfrm>
          <a:custGeom>
            <a:avLst/>
            <a:gdLst>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sk-SK"/>
          </a:p>
        </p:txBody>
      </p:sp>
      <p:sp>
        <p:nvSpPr>
          <p:cNvPr id="62466"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62467"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400"/>
            </a:lvl1pPr>
          </a:lstStyle>
          <a:p>
            <a:r>
              <a:rPr lang="en-US"/>
              <a:t>Click to edit Master subtitle style</a:t>
            </a:r>
          </a:p>
        </p:txBody>
      </p:sp>
      <p:sp>
        <p:nvSpPr>
          <p:cNvPr id="5" name="Rectangle 4">
            <a:extLst>
              <a:ext uri="{FF2B5EF4-FFF2-40B4-BE49-F238E27FC236}">
                <a16:creationId xmlns:a16="http://schemas.microsoft.com/office/drawing/2014/main" id="{88570EFB-6DDE-4580-B045-B5713C86B33C}"/>
              </a:ext>
            </a:extLst>
          </p:cNvPr>
          <p:cNvSpPr>
            <a:spLocks noGrp="1" noChangeArrowheads="1"/>
          </p:cNvSpPr>
          <p:nvPr>
            <p:ph type="dt" sz="half" idx="10"/>
          </p:nvPr>
        </p:nvSpPr>
        <p:spPr>
          <a:xfrm>
            <a:off x="685800" y="6248400"/>
            <a:ext cx="1905000" cy="457200"/>
          </a:xfrm>
        </p:spPr>
        <p:txBody>
          <a:bodyPr/>
          <a:lstStyle>
            <a:lvl1pPr>
              <a:defRPr smtClean="0"/>
            </a:lvl1pPr>
          </a:lstStyle>
          <a:p>
            <a:pPr>
              <a:defRPr/>
            </a:pPr>
            <a:endParaRPr lang="sk-SK" altLang="sk-SK"/>
          </a:p>
        </p:txBody>
      </p:sp>
      <p:sp>
        <p:nvSpPr>
          <p:cNvPr id="6" name="Rectangle 5">
            <a:extLst>
              <a:ext uri="{FF2B5EF4-FFF2-40B4-BE49-F238E27FC236}">
                <a16:creationId xmlns:a16="http://schemas.microsoft.com/office/drawing/2014/main" id="{4CA2D88B-CAC9-4246-9426-CC6B4378BF37}"/>
              </a:ext>
            </a:extLst>
          </p:cNvPr>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sk-SK" altLang="sk-SK"/>
          </a:p>
        </p:txBody>
      </p:sp>
      <p:sp>
        <p:nvSpPr>
          <p:cNvPr id="7" name="Rectangle 6">
            <a:extLst>
              <a:ext uri="{FF2B5EF4-FFF2-40B4-BE49-F238E27FC236}">
                <a16:creationId xmlns:a16="http://schemas.microsoft.com/office/drawing/2014/main" id="{495271ED-258A-4C25-B668-4E9B3D4EC24E}"/>
              </a:ext>
            </a:extLst>
          </p:cNvPr>
          <p:cNvSpPr>
            <a:spLocks noGrp="1" noChangeArrowheads="1"/>
          </p:cNvSpPr>
          <p:nvPr>
            <p:ph type="sldNum" sz="quarter" idx="12"/>
          </p:nvPr>
        </p:nvSpPr>
        <p:spPr>
          <a:xfrm>
            <a:off x="6553200" y="6248400"/>
            <a:ext cx="1905000" cy="457200"/>
          </a:xfrm>
        </p:spPr>
        <p:txBody>
          <a:bodyPr/>
          <a:lstStyle>
            <a:lvl1pPr>
              <a:defRPr/>
            </a:lvl1pPr>
          </a:lstStyle>
          <a:p>
            <a:fld id="{B6B5033A-283F-42D8-9FEF-2939D62CB479}" type="slidenum">
              <a:rPr lang="en-US" altLang="sk-SK"/>
              <a:pPr/>
              <a:t>‹#›</a:t>
            </a:fld>
            <a:endParaRPr lang="en-US" altLang="sk-SK"/>
          </a:p>
        </p:txBody>
      </p:sp>
    </p:spTree>
    <p:extLst>
      <p:ext uri="{BB962C8B-B14F-4D97-AF65-F5344CB8AC3E}">
        <p14:creationId xmlns:p14="http://schemas.microsoft.com/office/powerpoint/2010/main" val="430372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zvislého textu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Rectangle 6">
            <a:extLst>
              <a:ext uri="{FF2B5EF4-FFF2-40B4-BE49-F238E27FC236}">
                <a16:creationId xmlns:a16="http://schemas.microsoft.com/office/drawing/2014/main" id="{6204C1D8-A516-48D7-B65B-E916830B13EB}"/>
              </a:ext>
            </a:extLst>
          </p:cNvPr>
          <p:cNvSpPr>
            <a:spLocks noGrp="1" noChangeArrowheads="1"/>
          </p:cNvSpPr>
          <p:nvPr>
            <p:ph type="dt" sz="half" idx="10"/>
          </p:nvPr>
        </p:nvSpPr>
        <p:spPr>
          <a:ln/>
        </p:spPr>
        <p:txBody>
          <a:bodyPr/>
          <a:lstStyle>
            <a:lvl1pPr>
              <a:defRPr/>
            </a:lvl1pPr>
          </a:lstStyle>
          <a:p>
            <a:pPr>
              <a:defRPr/>
            </a:pPr>
            <a:endParaRPr lang="sk-SK" altLang="sk-SK"/>
          </a:p>
        </p:txBody>
      </p:sp>
      <p:sp>
        <p:nvSpPr>
          <p:cNvPr id="5" name="Rectangle 7">
            <a:extLst>
              <a:ext uri="{FF2B5EF4-FFF2-40B4-BE49-F238E27FC236}">
                <a16:creationId xmlns:a16="http://schemas.microsoft.com/office/drawing/2014/main" id="{8324F20C-9CF6-475F-9230-D2B620CE417E}"/>
              </a:ext>
            </a:extLst>
          </p:cNvPr>
          <p:cNvSpPr>
            <a:spLocks noGrp="1" noChangeArrowheads="1"/>
          </p:cNvSpPr>
          <p:nvPr>
            <p:ph type="ftr" sz="quarter" idx="11"/>
          </p:nvPr>
        </p:nvSpPr>
        <p:spPr>
          <a:ln/>
        </p:spPr>
        <p:txBody>
          <a:bodyPr/>
          <a:lstStyle>
            <a:lvl1pPr>
              <a:defRPr/>
            </a:lvl1pPr>
          </a:lstStyle>
          <a:p>
            <a:pPr>
              <a:defRPr/>
            </a:pPr>
            <a:endParaRPr lang="sk-SK" altLang="sk-SK"/>
          </a:p>
        </p:txBody>
      </p:sp>
      <p:sp>
        <p:nvSpPr>
          <p:cNvPr id="6" name="Rectangle 8">
            <a:extLst>
              <a:ext uri="{FF2B5EF4-FFF2-40B4-BE49-F238E27FC236}">
                <a16:creationId xmlns:a16="http://schemas.microsoft.com/office/drawing/2014/main" id="{D19A2EBF-278A-4F0B-8D90-EDD7DA68C776}"/>
              </a:ext>
            </a:extLst>
          </p:cNvPr>
          <p:cNvSpPr>
            <a:spLocks noGrp="1" noChangeArrowheads="1"/>
          </p:cNvSpPr>
          <p:nvPr>
            <p:ph type="sldNum" sz="quarter" idx="12"/>
          </p:nvPr>
        </p:nvSpPr>
        <p:spPr>
          <a:ln/>
        </p:spPr>
        <p:txBody>
          <a:bodyPr/>
          <a:lstStyle>
            <a:lvl1pPr>
              <a:defRPr/>
            </a:lvl1pPr>
          </a:lstStyle>
          <a:p>
            <a:fld id="{2FE841F7-2600-45AF-A4DB-7F81CF862609}" type="slidenum">
              <a:rPr lang="en-US" altLang="sk-SK"/>
              <a:pPr/>
              <a:t>‹#›</a:t>
            </a:fld>
            <a:r>
              <a:rPr lang="sk-SK" altLang="sk-SK"/>
              <a:t>/2</a:t>
            </a:r>
            <a:r>
              <a:rPr lang="en-US" altLang="sk-SK"/>
              <a:t>3</a:t>
            </a:r>
          </a:p>
        </p:txBody>
      </p:sp>
    </p:spTree>
    <p:extLst>
      <p:ext uri="{BB962C8B-B14F-4D97-AF65-F5344CB8AC3E}">
        <p14:creationId xmlns:p14="http://schemas.microsoft.com/office/powerpoint/2010/main" val="1628238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573838" y="304800"/>
            <a:ext cx="2001837" cy="5715000"/>
          </a:xfrm>
        </p:spPr>
        <p:txBody>
          <a:bodyPr vert="eaVert"/>
          <a:lstStyle/>
          <a:p>
            <a:r>
              <a:rPr lang="sk-SK"/>
              <a:t>Kliknite sem a upravte štýl predlohy nadpisov.</a:t>
            </a:r>
          </a:p>
        </p:txBody>
      </p:sp>
      <p:sp>
        <p:nvSpPr>
          <p:cNvPr id="3" name="Zástupný symbol zvislého textu 2"/>
          <p:cNvSpPr>
            <a:spLocks noGrp="1"/>
          </p:cNvSpPr>
          <p:nvPr>
            <p:ph type="body" orient="vert" idx="1"/>
          </p:nvPr>
        </p:nvSpPr>
        <p:spPr>
          <a:xfrm>
            <a:off x="566738" y="304800"/>
            <a:ext cx="5854700" cy="5715000"/>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Rectangle 6">
            <a:extLst>
              <a:ext uri="{FF2B5EF4-FFF2-40B4-BE49-F238E27FC236}">
                <a16:creationId xmlns:a16="http://schemas.microsoft.com/office/drawing/2014/main" id="{15DDF399-F337-41E7-B33C-FC81FA926C98}"/>
              </a:ext>
            </a:extLst>
          </p:cNvPr>
          <p:cNvSpPr>
            <a:spLocks noGrp="1" noChangeArrowheads="1"/>
          </p:cNvSpPr>
          <p:nvPr>
            <p:ph type="dt" sz="half" idx="10"/>
          </p:nvPr>
        </p:nvSpPr>
        <p:spPr>
          <a:ln/>
        </p:spPr>
        <p:txBody>
          <a:bodyPr/>
          <a:lstStyle>
            <a:lvl1pPr>
              <a:defRPr/>
            </a:lvl1pPr>
          </a:lstStyle>
          <a:p>
            <a:pPr>
              <a:defRPr/>
            </a:pPr>
            <a:endParaRPr lang="sk-SK" altLang="sk-SK"/>
          </a:p>
        </p:txBody>
      </p:sp>
      <p:sp>
        <p:nvSpPr>
          <p:cNvPr id="5" name="Rectangle 7">
            <a:extLst>
              <a:ext uri="{FF2B5EF4-FFF2-40B4-BE49-F238E27FC236}">
                <a16:creationId xmlns:a16="http://schemas.microsoft.com/office/drawing/2014/main" id="{66825F95-6884-4C97-81F6-B109B64274B0}"/>
              </a:ext>
            </a:extLst>
          </p:cNvPr>
          <p:cNvSpPr>
            <a:spLocks noGrp="1" noChangeArrowheads="1"/>
          </p:cNvSpPr>
          <p:nvPr>
            <p:ph type="ftr" sz="quarter" idx="11"/>
          </p:nvPr>
        </p:nvSpPr>
        <p:spPr>
          <a:ln/>
        </p:spPr>
        <p:txBody>
          <a:bodyPr/>
          <a:lstStyle>
            <a:lvl1pPr>
              <a:defRPr/>
            </a:lvl1pPr>
          </a:lstStyle>
          <a:p>
            <a:pPr>
              <a:defRPr/>
            </a:pPr>
            <a:endParaRPr lang="sk-SK" altLang="sk-SK"/>
          </a:p>
        </p:txBody>
      </p:sp>
      <p:sp>
        <p:nvSpPr>
          <p:cNvPr id="6" name="Rectangle 8">
            <a:extLst>
              <a:ext uri="{FF2B5EF4-FFF2-40B4-BE49-F238E27FC236}">
                <a16:creationId xmlns:a16="http://schemas.microsoft.com/office/drawing/2014/main" id="{488853D7-0857-4A14-8108-A80D67EBA08E}"/>
              </a:ext>
            </a:extLst>
          </p:cNvPr>
          <p:cNvSpPr>
            <a:spLocks noGrp="1" noChangeArrowheads="1"/>
          </p:cNvSpPr>
          <p:nvPr>
            <p:ph type="sldNum" sz="quarter" idx="12"/>
          </p:nvPr>
        </p:nvSpPr>
        <p:spPr>
          <a:ln/>
        </p:spPr>
        <p:txBody>
          <a:bodyPr/>
          <a:lstStyle>
            <a:lvl1pPr>
              <a:defRPr/>
            </a:lvl1pPr>
          </a:lstStyle>
          <a:p>
            <a:fld id="{67BC70D0-F6FE-42C7-AB62-67A23AE08F80}" type="slidenum">
              <a:rPr lang="en-US" altLang="sk-SK"/>
              <a:pPr/>
              <a:t>‹#›</a:t>
            </a:fld>
            <a:r>
              <a:rPr lang="sk-SK" altLang="sk-SK"/>
              <a:t>/2</a:t>
            </a:r>
            <a:r>
              <a:rPr lang="en-US" altLang="sk-SK"/>
              <a:t>3</a:t>
            </a:r>
          </a:p>
        </p:txBody>
      </p:sp>
    </p:spTree>
    <p:extLst>
      <p:ext uri="{BB962C8B-B14F-4D97-AF65-F5344CB8AC3E}">
        <p14:creationId xmlns:p14="http://schemas.microsoft.com/office/powerpoint/2010/main" val="3921184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obsahu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Rectangle 6">
            <a:extLst>
              <a:ext uri="{FF2B5EF4-FFF2-40B4-BE49-F238E27FC236}">
                <a16:creationId xmlns:a16="http://schemas.microsoft.com/office/drawing/2014/main" id="{E44C8FB4-FC02-4355-9F85-9BDC5BACCB83}"/>
              </a:ext>
            </a:extLst>
          </p:cNvPr>
          <p:cNvSpPr>
            <a:spLocks noGrp="1" noChangeArrowheads="1"/>
          </p:cNvSpPr>
          <p:nvPr>
            <p:ph type="dt" sz="half" idx="10"/>
          </p:nvPr>
        </p:nvSpPr>
        <p:spPr>
          <a:ln/>
        </p:spPr>
        <p:txBody>
          <a:bodyPr/>
          <a:lstStyle>
            <a:lvl1pPr>
              <a:defRPr/>
            </a:lvl1pPr>
          </a:lstStyle>
          <a:p>
            <a:pPr>
              <a:defRPr/>
            </a:pPr>
            <a:endParaRPr lang="sk-SK" altLang="sk-SK"/>
          </a:p>
        </p:txBody>
      </p:sp>
      <p:sp>
        <p:nvSpPr>
          <p:cNvPr id="5" name="Rectangle 7">
            <a:extLst>
              <a:ext uri="{FF2B5EF4-FFF2-40B4-BE49-F238E27FC236}">
                <a16:creationId xmlns:a16="http://schemas.microsoft.com/office/drawing/2014/main" id="{A3060C1A-6AF1-44F9-BD8E-58B7B6CAE798}"/>
              </a:ext>
            </a:extLst>
          </p:cNvPr>
          <p:cNvSpPr>
            <a:spLocks noGrp="1" noChangeArrowheads="1"/>
          </p:cNvSpPr>
          <p:nvPr>
            <p:ph type="ftr" sz="quarter" idx="11"/>
          </p:nvPr>
        </p:nvSpPr>
        <p:spPr>
          <a:ln/>
        </p:spPr>
        <p:txBody>
          <a:bodyPr/>
          <a:lstStyle>
            <a:lvl1pPr>
              <a:defRPr/>
            </a:lvl1pPr>
          </a:lstStyle>
          <a:p>
            <a:pPr>
              <a:defRPr/>
            </a:pPr>
            <a:endParaRPr lang="sk-SK" altLang="sk-SK"/>
          </a:p>
        </p:txBody>
      </p:sp>
      <p:sp>
        <p:nvSpPr>
          <p:cNvPr id="6" name="Rectangle 8">
            <a:extLst>
              <a:ext uri="{FF2B5EF4-FFF2-40B4-BE49-F238E27FC236}">
                <a16:creationId xmlns:a16="http://schemas.microsoft.com/office/drawing/2014/main" id="{67D0AFCF-7129-4086-BE7C-4A0D08DE4654}"/>
              </a:ext>
            </a:extLst>
          </p:cNvPr>
          <p:cNvSpPr>
            <a:spLocks noGrp="1" noChangeArrowheads="1"/>
          </p:cNvSpPr>
          <p:nvPr>
            <p:ph type="sldNum" sz="quarter" idx="12"/>
          </p:nvPr>
        </p:nvSpPr>
        <p:spPr>
          <a:ln/>
        </p:spPr>
        <p:txBody>
          <a:bodyPr/>
          <a:lstStyle>
            <a:lvl1pPr>
              <a:defRPr/>
            </a:lvl1pPr>
          </a:lstStyle>
          <a:p>
            <a:fld id="{4F18C2AE-AEC7-4E4E-B7FA-7C172385B56E}" type="slidenum">
              <a:rPr lang="en-US" altLang="sk-SK"/>
              <a:pPr/>
              <a:t>‹#›</a:t>
            </a:fld>
            <a:r>
              <a:rPr lang="sk-SK" altLang="sk-SK"/>
              <a:t>/2</a:t>
            </a:r>
            <a:r>
              <a:rPr lang="en-US" altLang="sk-SK"/>
              <a:t>3</a:t>
            </a:r>
          </a:p>
        </p:txBody>
      </p:sp>
    </p:spTree>
    <p:extLst>
      <p:ext uri="{BB962C8B-B14F-4D97-AF65-F5344CB8AC3E}">
        <p14:creationId xmlns:p14="http://schemas.microsoft.com/office/powerpoint/2010/main" val="2334518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a:t>Kliknite sem a upravte štýl predlohy nadpisov.</a:t>
            </a:r>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k-SK"/>
              <a:t>Kliknite sem a upravte štýly predlohy textu.</a:t>
            </a:r>
          </a:p>
        </p:txBody>
      </p:sp>
      <p:sp>
        <p:nvSpPr>
          <p:cNvPr id="4" name="Rectangle 6">
            <a:extLst>
              <a:ext uri="{FF2B5EF4-FFF2-40B4-BE49-F238E27FC236}">
                <a16:creationId xmlns:a16="http://schemas.microsoft.com/office/drawing/2014/main" id="{356B9CC4-457B-473D-94D0-64145772BECA}"/>
              </a:ext>
            </a:extLst>
          </p:cNvPr>
          <p:cNvSpPr>
            <a:spLocks noGrp="1" noChangeArrowheads="1"/>
          </p:cNvSpPr>
          <p:nvPr>
            <p:ph type="dt" sz="half" idx="10"/>
          </p:nvPr>
        </p:nvSpPr>
        <p:spPr>
          <a:ln/>
        </p:spPr>
        <p:txBody>
          <a:bodyPr/>
          <a:lstStyle>
            <a:lvl1pPr>
              <a:defRPr/>
            </a:lvl1pPr>
          </a:lstStyle>
          <a:p>
            <a:pPr>
              <a:defRPr/>
            </a:pPr>
            <a:endParaRPr lang="sk-SK" altLang="sk-SK"/>
          </a:p>
        </p:txBody>
      </p:sp>
      <p:sp>
        <p:nvSpPr>
          <p:cNvPr id="5" name="Rectangle 7">
            <a:extLst>
              <a:ext uri="{FF2B5EF4-FFF2-40B4-BE49-F238E27FC236}">
                <a16:creationId xmlns:a16="http://schemas.microsoft.com/office/drawing/2014/main" id="{51BA3642-65B7-44B6-A081-76349D17C64B}"/>
              </a:ext>
            </a:extLst>
          </p:cNvPr>
          <p:cNvSpPr>
            <a:spLocks noGrp="1" noChangeArrowheads="1"/>
          </p:cNvSpPr>
          <p:nvPr>
            <p:ph type="ftr" sz="quarter" idx="11"/>
          </p:nvPr>
        </p:nvSpPr>
        <p:spPr>
          <a:ln/>
        </p:spPr>
        <p:txBody>
          <a:bodyPr/>
          <a:lstStyle>
            <a:lvl1pPr>
              <a:defRPr/>
            </a:lvl1pPr>
          </a:lstStyle>
          <a:p>
            <a:pPr>
              <a:defRPr/>
            </a:pPr>
            <a:endParaRPr lang="sk-SK" altLang="sk-SK"/>
          </a:p>
        </p:txBody>
      </p:sp>
      <p:sp>
        <p:nvSpPr>
          <p:cNvPr id="6" name="Rectangle 8">
            <a:extLst>
              <a:ext uri="{FF2B5EF4-FFF2-40B4-BE49-F238E27FC236}">
                <a16:creationId xmlns:a16="http://schemas.microsoft.com/office/drawing/2014/main" id="{FC543BDF-C040-4652-85D4-C4BD16C50CAA}"/>
              </a:ext>
            </a:extLst>
          </p:cNvPr>
          <p:cNvSpPr>
            <a:spLocks noGrp="1" noChangeArrowheads="1"/>
          </p:cNvSpPr>
          <p:nvPr>
            <p:ph type="sldNum" sz="quarter" idx="12"/>
          </p:nvPr>
        </p:nvSpPr>
        <p:spPr>
          <a:ln/>
        </p:spPr>
        <p:txBody>
          <a:bodyPr/>
          <a:lstStyle>
            <a:lvl1pPr>
              <a:defRPr/>
            </a:lvl1pPr>
          </a:lstStyle>
          <a:p>
            <a:fld id="{1D6A1ED5-0127-48AB-8F4E-A71B3D72F2FD}" type="slidenum">
              <a:rPr lang="en-US" altLang="sk-SK"/>
              <a:pPr/>
              <a:t>‹#›</a:t>
            </a:fld>
            <a:r>
              <a:rPr lang="sk-SK" altLang="sk-SK"/>
              <a:t>/2</a:t>
            </a:r>
            <a:r>
              <a:rPr lang="en-US" altLang="sk-SK"/>
              <a:t>3</a:t>
            </a:r>
          </a:p>
        </p:txBody>
      </p:sp>
    </p:spTree>
    <p:extLst>
      <p:ext uri="{BB962C8B-B14F-4D97-AF65-F5344CB8AC3E}">
        <p14:creationId xmlns:p14="http://schemas.microsoft.com/office/powerpoint/2010/main" val="1588432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obsahu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obsahu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Rectangle 6">
            <a:extLst>
              <a:ext uri="{FF2B5EF4-FFF2-40B4-BE49-F238E27FC236}">
                <a16:creationId xmlns:a16="http://schemas.microsoft.com/office/drawing/2014/main" id="{50B90395-A07F-421B-9797-7A38C731A6A1}"/>
              </a:ext>
            </a:extLst>
          </p:cNvPr>
          <p:cNvSpPr>
            <a:spLocks noGrp="1" noChangeArrowheads="1"/>
          </p:cNvSpPr>
          <p:nvPr>
            <p:ph type="dt" sz="half" idx="10"/>
          </p:nvPr>
        </p:nvSpPr>
        <p:spPr>
          <a:ln/>
        </p:spPr>
        <p:txBody>
          <a:bodyPr/>
          <a:lstStyle>
            <a:lvl1pPr>
              <a:defRPr/>
            </a:lvl1pPr>
          </a:lstStyle>
          <a:p>
            <a:pPr>
              <a:defRPr/>
            </a:pPr>
            <a:endParaRPr lang="sk-SK" altLang="sk-SK"/>
          </a:p>
        </p:txBody>
      </p:sp>
      <p:sp>
        <p:nvSpPr>
          <p:cNvPr id="6" name="Rectangle 7">
            <a:extLst>
              <a:ext uri="{FF2B5EF4-FFF2-40B4-BE49-F238E27FC236}">
                <a16:creationId xmlns:a16="http://schemas.microsoft.com/office/drawing/2014/main" id="{E5BE4327-4352-40E7-A66B-7010D2E27213}"/>
              </a:ext>
            </a:extLst>
          </p:cNvPr>
          <p:cNvSpPr>
            <a:spLocks noGrp="1" noChangeArrowheads="1"/>
          </p:cNvSpPr>
          <p:nvPr>
            <p:ph type="ftr" sz="quarter" idx="11"/>
          </p:nvPr>
        </p:nvSpPr>
        <p:spPr>
          <a:ln/>
        </p:spPr>
        <p:txBody>
          <a:bodyPr/>
          <a:lstStyle>
            <a:lvl1pPr>
              <a:defRPr/>
            </a:lvl1pPr>
          </a:lstStyle>
          <a:p>
            <a:pPr>
              <a:defRPr/>
            </a:pPr>
            <a:endParaRPr lang="sk-SK" altLang="sk-SK"/>
          </a:p>
        </p:txBody>
      </p:sp>
      <p:sp>
        <p:nvSpPr>
          <p:cNvPr id="7" name="Rectangle 8">
            <a:extLst>
              <a:ext uri="{FF2B5EF4-FFF2-40B4-BE49-F238E27FC236}">
                <a16:creationId xmlns:a16="http://schemas.microsoft.com/office/drawing/2014/main" id="{026C67BD-ABE7-4AB1-ABC3-915140796E9D}"/>
              </a:ext>
            </a:extLst>
          </p:cNvPr>
          <p:cNvSpPr>
            <a:spLocks noGrp="1" noChangeArrowheads="1"/>
          </p:cNvSpPr>
          <p:nvPr>
            <p:ph type="sldNum" sz="quarter" idx="12"/>
          </p:nvPr>
        </p:nvSpPr>
        <p:spPr>
          <a:ln/>
        </p:spPr>
        <p:txBody>
          <a:bodyPr/>
          <a:lstStyle>
            <a:lvl1pPr>
              <a:defRPr/>
            </a:lvl1pPr>
          </a:lstStyle>
          <a:p>
            <a:fld id="{FC40D716-204A-4D25-9F3D-94DAA11E8578}" type="slidenum">
              <a:rPr lang="en-US" altLang="sk-SK"/>
              <a:pPr/>
              <a:t>‹#›</a:t>
            </a:fld>
            <a:r>
              <a:rPr lang="sk-SK" altLang="sk-SK"/>
              <a:t>/2</a:t>
            </a:r>
            <a:r>
              <a:rPr lang="en-US" altLang="sk-SK"/>
              <a:t>3</a:t>
            </a:r>
          </a:p>
        </p:txBody>
      </p:sp>
    </p:spTree>
    <p:extLst>
      <p:ext uri="{BB962C8B-B14F-4D97-AF65-F5344CB8AC3E}">
        <p14:creationId xmlns:p14="http://schemas.microsoft.com/office/powerpoint/2010/main" val="247941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sk-SK"/>
              <a:t>Kliknite sem a upravte štýl predlohy nadpisov.</a:t>
            </a:r>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Rectangle 6">
            <a:extLst>
              <a:ext uri="{FF2B5EF4-FFF2-40B4-BE49-F238E27FC236}">
                <a16:creationId xmlns:a16="http://schemas.microsoft.com/office/drawing/2014/main" id="{9FD24756-EE5C-482F-89FA-B1F4EF776CAB}"/>
              </a:ext>
            </a:extLst>
          </p:cNvPr>
          <p:cNvSpPr>
            <a:spLocks noGrp="1" noChangeArrowheads="1"/>
          </p:cNvSpPr>
          <p:nvPr>
            <p:ph type="dt" sz="half" idx="10"/>
          </p:nvPr>
        </p:nvSpPr>
        <p:spPr>
          <a:ln/>
        </p:spPr>
        <p:txBody>
          <a:bodyPr/>
          <a:lstStyle>
            <a:lvl1pPr>
              <a:defRPr/>
            </a:lvl1pPr>
          </a:lstStyle>
          <a:p>
            <a:pPr>
              <a:defRPr/>
            </a:pPr>
            <a:endParaRPr lang="sk-SK" altLang="sk-SK"/>
          </a:p>
        </p:txBody>
      </p:sp>
      <p:sp>
        <p:nvSpPr>
          <p:cNvPr id="8" name="Rectangle 7">
            <a:extLst>
              <a:ext uri="{FF2B5EF4-FFF2-40B4-BE49-F238E27FC236}">
                <a16:creationId xmlns:a16="http://schemas.microsoft.com/office/drawing/2014/main" id="{14ACEE9D-809C-4E8D-8125-79F8600EF8A4}"/>
              </a:ext>
            </a:extLst>
          </p:cNvPr>
          <p:cNvSpPr>
            <a:spLocks noGrp="1" noChangeArrowheads="1"/>
          </p:cNvSpPr>
          <p:nvPr>
            <p:ph type="ftr" sz="quarter" idx="11"/>
          </p:nvPr>
        </p:nvSpPr>
        <p:spPr>
          <a:ln/>
        </p:spPr>
        <p:txBody>
          <a:bodyPr/>
          <a:lstStyle>
            <a:lvl1pPr>
              <a:defRPr/>
            </a:lvl1pPr>
          </a:lstStyle>
          <a:p>
            <a:pPr>
              <a:defRPr/>
            </a:pPr>
            <a:endParaRPr lang="sk-SK" altLang="sk-SK"/>
          </a:p>
        </p:txBody>
      </p:sp>
      <p:sp>
        <p:nvSpPr>
          <p:cNvPr id="9" name="Rectangle 8">
            <a:extLst>
              <a:ext uri="{FF2B5EF4-FFF2-40B4-BE49-F238E27FC236}">
                <a16:creationId xmlns:a16="http://schemas.microsoft.com/office/drawing/2014/main" id="{22EC70D2-1D59-4E1D-BD44-4B517D46017A}"/>
              </a:ext>
            </a:extLst>
          </p:cNvPr>
          <p:cNvSpPr>
            <a:spLocks noGrp="1" noChangeArrowheads="1"/>
          </p:cNvSpPr>
          <p:nvPr>
            <p:ph type="sldNum" sz="quarter" idx="12"/>
          </p:nvPr>
        </p:nvSpPr>
        <p:spPr>
          <a:ln/>
        </p:spPr>
        <p:txBody>
          <a:bodyPr/>
          <a:lstStyle>
            <a:lvl1pPr>
              <a:defRPr/>
            </a:lvl1pPr>
          </a:lstStyle>
          <a:p>
            <a:fld id="{FEC6C134-85F5-4BF9-8FCA-5475680A01F0}" type="slidenum">
              <a:rPr lang="en-US" altLang="sk-SK"/>
              <a:pPr/>
              <a:t>‹#›</a:t>
            </a:fld>
            <a:r>
              <a:rPr lang="sk-SK" altLang="sk-SK"/>
              <a:t>/2</a:t>
            </a:r>
            <a:r>
              <a:rPr lang="en-US" altLang="sk-SK"/>
              <a:t>3</a:t>
            </a:r>
          </a:p>
        </p:txBody>
      </p:sp>
    </p:spTree>
    <p:extLst>
      <p:ext uri="{BB962C8B-B14F-4D97-AF65-F5344CB8AC3E}">
        <p14:creationId xmlns:p14="http://schemas.microsoft.com/office/powerpoint/2010/main" val="2465256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Rectangle 6">
            <a:extLst>
              <a:ext uri="{FF2B5EF4-FFF2-40B4-BE49-F238E27FC236}">
                <a16:creationId xmlns:a16="http://schemas.microsoft.com/office/drawing/2014/main" id="{521007E6-91C6-4988-99C6-CE97BC20216A}"/>
              </a:ext>
            </a:extLst>
          </p:cNvPr>
          <p:cNvSpPr>
            <a:spLocks noGrp="1" noChangeArrowheads="1"/>
          </p:cNvSpPr>
          <p:nvPr>
            <p:ph type="dt" sz="half" idx="10"/>
          </p:nvPr>
        </p:nvSpPr>
        <p:spPr>
          <a:ln/>
        </p:spPr>
        <p:txBody>
          <a:bodyPr/>
          <a:lstStyle>
            <a:lvl1pPr>
              <a:defRPr/>
            </a:lvl1pPr>
          </a:lstStyle>
          <a:p>
            <a:pPr>
              <a:defRPr/>
            </a:pPr>
            <a:endParaRPr lang="sk-SK" altLang="sk-SK"/>
          </a:p>
        </p:txBody>
      </p:sp>
      <p:sp>
        <p:nvSpPr>
          <p:cNvPr id="4" name="Rectangle 7">
            <a:extLst>
              <a:ext uri="{FF2B5EF4-FFF2-40B4-BE49-F238E27FC236}">
                <a16:creationId xmlns:a16="http://schemas.microsoft.com/office/drawing/2014/main" id="{DFFD821D-BC24-4819-984C-057A296E8BD0}"/>
              </a:ext>
            </a:extLst>
          </p:cNvPr>
          <p:cNvSpPr>
            <a:spLocks noGrp="1" noChangeArrowheads="1"/>
          </p:cNvSpPr>
          <p:nvPr>
            <p:ph type="ftr" sz="quarter" idx="11"/>
          </p:nvPr>
        </p:nvSpPr>
        <p:spPr>
          <a:ln/>
        </p:spPr>
        <p:txBody>
          <a:bodyPr/>
          <a:lstStyle>
            <a:lvl1pPr>
              <a:defRPr/>
            </a:lvl1pPr>
          </a:lstStyle>
          <a:p>
            <a:pPr>
              <a:defRPr/>
            </a:pPr>
            <a:endParaRPr lang="sk-SK" altLang="sk-SK"/>
          </a:p>
        </p:txBody>
      </p:sp>
      <p:sp>
        <p:nvSpPr>
          <p:cNvPr id="5" name="Rectangle 8">
            <a:extLst>
              <a:ext uri="{FF2B5EF4-FFF2-40B4-BE49-F238E27FC236}">
                <a16:creationId xmlns:a16="http://schemas.microsoft.com/office/drawing/2014/main" id="{8B81510F-31EE-4EAA-A7F6-8B93FF09CE0F}"/>
              </a:ext>
            </a:extLst>
          </p:cNvPr>
          <p:cNvSpPr>
            <a:spLocks noGrp="1" noChangeArrowheads="1"/>
          </p:cNvSpPr>
          <p:nvPr>
            <p:ph type="sldNum" sz="quarter" idx="12"/>
          </p:nvPr>
        </p:nvSpPr>
        <p:spPr>
          <a:ln/>
        </p:spPr>
        <p:txBody>
          <a:bodyPr/>
          <a:lstStyle>
            <a:lvl1pPr>
              <a:defRPr/>
            </a:lvl1pPr>
          </a:lstStyle>
          <a:p>
            <a:fld id="{A019FC50-E15A-4F22-B125-019ECAB517F9}" type="slidenum">
              <a:rPr lang="en-US" altLang="sk-SK"/>
              <a:pPr/>
              <a:t>‹#›</a:t>
            </a:fld>
            <a:r>
              <a:rPr lang="sk-SK" altLang="sk-SK"/>
              <a:t>/2</a:t>
            </a:r>
            <a:r>
              <a:rPr lang="en-US" altLang="sk-SK"/>
              <a:t>3</a:t>
            </a:r>
          </a:p>
        </p:txBody>
      </p:sp>
    </p:spTree>
    <p:extLst>
      <p:ext uri="{BB962C8B-B14F-4D97-AF65-F5344CB8AC3E}">
        <p14:creationId xmlns:p14="http://schemas.microsoft.com/office/powerpoint/2010/main" val="1070001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5F077321-0334-4A72-91F7-DBC3598B4AAE}"/>
              </a:ext>
            </a:extLst>
          </p:cNvPr>
          <p:cNvSpPr>
            <a:spLocks noGrp="1" noChangeArrowheads="1"/>
          </p:cNvSpPr>
          <p:nvPr>
            <p:ph type="dt" sz="half" idx="10"/>
          </p:nvPr>
        </p:nvSpPr>
        <p:spPr>
          <a:ln/>
        </p:spPr>
        <p:txBody>
          <a:bodyPr/>
          <a:lstStyle>
            <a:lvl1pPr>
              <a:defRPr/>
            </a:lvl1pPr>
          </a:lstStyle>
          <a:p>
            <a:pPr>
              <a:defRPr/>
            </a:pPr>
            <a:endParaRPr lang="sk-SK" altLang="sk-SK"/>
          </a:p>
        </p:txBody>
      </p:sp>
      <p:sp>
        <p:nvSpPr>
          <p:cNvPr id="3" name="Rectangle 7">
            <a:extLst>
              <a:ext uri="{FF2B5EF4-FFF2-40B4-BE49-F238E27FC236}">
                <a16:creationId xmlns:a16="http://schemas.microsoft.com/office/drawing/2014/main" id="{133E9CC6-632D-4CA6-AC49-C4CA7725226C}"/>
              </a:ext>
            </a:extLst>
          </p:cNvPr>
          <p:cNvSpPr>
            <a:spLocks noGrp="1" noChangeArrowheads="1"/>
          </p:cNvSpPr>
          <p:nvPr>
            <p:ph type="ftr" sz="quarter" idx="11"/>
          </p:nvPr>
        </p:nvSpPr>
        <p:spPr>
          <a:ln/>
        </p:spPr>
        <p:txBody>
          <a:bodyPr/>
          <a:lstStyle>
            <a:lvl1pPr>
              <a:defRPr/>
            </a:lvl1pPr>
          </a:lstStyle>
          <a:p>
            <a:pPr>
              <a:defRPr/>
            </a:pPr>
            <a:endParaRPr lang="sk-SK" altLang="sk-SK"/>
          </a:p>
        </p:txBody>
      </p:sp>
      <p:sp>
        <p:nvSpPr>
          <p:cNvPr id="4" name="Rectangle 8">
            <a:extLst>
              <a:ext uri="{FF2B5EF4-FFF2-40B4-BE49-F238E27FC236}">
                <a16:creationId xmlns:a16="http://schemas.microsoft.com/office/drawing/2014/main" id="{8011C995-08C5-4AE2-B9E6-30CC3E5DA3DE}"/>
              </a:ext>
            </a:extLst>
          </p:cNvPr>
          <p:cNvSpPr>
            <a:spLocks noGrp="1" noChangeArrowheads="1"/>
          </p:cNvSpPr>
          <p:nvPr>
            <p:ph type="sldNum" sz="quarter" idx="12"/>
          </p:nvPr>
        </p:nvSpPr>
        <p:spPr>
          <a:ln/>
        </p:spPr>
        <p:txBody>
          <a:bodyPr/>
          <a:lstStyle>
            <a:lvl1pPr>
              <a:defRPr/>
            </a:lvl1pPr>
          </a:lstStyle>
          <a:p>
            <a:fld id="{81D7B59B-4CAF-44B5-9731-1710018FFEBA}" type="slidenum">
              <a:rPr lang="en-US" altLang="sk-SK"/>
              <a:pPr/>
              <a:t>‹#›</a:t>
            </a:fld>
            <a:r>
              <a:rPr lang="sk-SK" altLang="sk-SK"/>
              <a:t>/2</a:t>
            </a:r>
            <a:r>
              <a:rPr lang="en-US" altLang="sk-SK"/>
              <a:t>3</a:t>
            </a:r>
          </a:p>
        </p:txBody>
      </p:sp>
    </p:spTree>
    <p:extLst>
      <p:ext uri="{BB962C8B-B14F-4D97-AF65-F5344CB8AC3E}">
        <p14:creationId xmlns:p14="http://schemas.microsoft.com/office/powerpoint/2010/main" val="49420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sk-SK"/>
              <a:t>Kliknite sem a upravte štýl predlohy nadpisov.</a:t>
            </a:r>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Rectangle 6">
            <a:extLst>
              <a:ext uri="{FF2B5EF4-FFF2-40B4-BE49-F238E27FC236}">
                <a16:creationId xmlns:a16="http://schemas.microsoft.com/office/drawing/2014/main" id="{A8D4A100-F5F7-4E8F-A540-6C36A4F97381}"/>
              </a:ext>
            </a:extLst>
          </p:cNvPr>
          <p:cNvSpPr>
            <a:spLocks noGrp="1" noChangeArrowheads="1"/>
          </p:cNvSpPr>
          <p:nvPr>
            <p:ph type="dt" sz="half" idx="10"/>
          </p:nvPr>
        </p:nvSpPr>
        <p:spPr>
          <a:ln/>
        </p:spPr>
        <p:txBody>
          <a:bodyPr/>
          <a:lstStyle>
            <a:lvl1pPr>
              <a:defRPr/>
            </a:lvl1pPr>
          </a:lstStyle>
          <a:p>
            <a:pPr>
              <a:defRPr/>
            </a:pPr>
            <a:endParaRPr lang="sk-SK" altLang="sk-SK"/>
          </a:p>
        </p:txBody>
      </p:sp>
      <p:sp>
        <p:nvSpPr>
          <p:cNvPr id="6" name="Rectangle 7">
            <a:extLst>
              <a:ext uri="{FF2B5EF4-FFF2-40B4-BE49-F238E27FC236}">
                <a16:creationId xmlns:a16="http://schemas.microsoft.com/office/drawing/2014/main" id="{E9496B87-05DA-479A-8324-99350EE436AC}"/>
              </a:ext>
            </a:extLst>
          </p:cNvPr>
          <p:cNvSpPr>
            <a:spLocks noGrp="1" noChangeArrowheads="1"/>
          </p:cNvSpPr>
          <p:nvPr>
            <p:ph type="ftr" sz="quarter" idx="11"/>
          </p:nvPr>
        </p:nvSpPr>
        <p:spPr>
          <a:ln/>
        </p:spPr>
        <p:txBody>
          <a:bodyPr/>
          <a:lstStyle>
            <a:lvl1pPr>
              <a:defRPr/>
            </a:lvl1pPr>
          </a:lstStyle>
          <a:p>
            <a:pPr>
              <a:defRPr/>
            </a:pPr>
            <a:endParaRPr lang="sk-SK" altLang="sk-SK"/>
          </a:p>
        </p:txBody>
      </p:sp>
      <p:sp>
        <p:nvSpPr>
          <p:cNvPr id="7" name="Rectangle 8">
            <a:extLst>
              <a:ext uri="{FF2B5EF4-FFF2-40B4-BE49-F238E27FC236}">
                <a16:creationId xmlns:a16="http://schemas.microsoft.com/office/drawing/2014/main" id="{2BF03304-4F91-48BB-A5AD-AC2114A036BD}"/>
              </a:ext>
            </a:extLst>
          </p:cNvPr>
          <p:cNvSpPr>
            <a:spLocks noGrp="1" noChangeArrowheads="1"/>
          </p:cNvSpPr>
          <p:nvPr>
            <p:ph type="sldNum" sz="quarter" idx="12"/>
          </p:nvPr>
        </p:nvSpPr>
        <p:spPr>
          <a:ln/>
        </p:spPr>
        <p:txBody>
          <a:bodyPr/>
          <a:lstStyle>
            <a:lvl1pPr>
              <a:defRPr/>
            </a:lvl1pPr>
          </a:lstStyle>
          <a:p>
            <a:fld id="{162CD53B-F628-4055-951C-BBFB65D5B8F8}" type="slidenum">
              <a:rPr lang="en-US" altLang="sk-SK"/>
              <a:pPr/>
              <a:t>‹#›</a:t>
            </a:fld>
            <a:r>
              <a:rPr lang="sk-SK" altLang="sk-SK"/>
              <a:t>/2</a:t>
            </a:r>
            <a:r>
              <a:rPr lang="en-US" altLang="sk-SK"/>
              <a:t>3</a:t>
            </a:r>
          </a:p>
        </p:txBody>
      </p:sp>
    </p:spTree>
    <p:extLst>
      <p:ext uri="{BB962C8B-B14F-4D97-AF65-F5344CB8AC3E}">
        <p14:creationId xmlns:p14="http://schemas.microsoft.com/office/powerpoint/2010/main" val="2728998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sk-SK"/>
              <a:t>Kliknite sem a upravte štýl predlohy nadpisov.</a:t>
            </a:r>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k-SK" noProof="0"/>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Rectangle 6">
            <a:extLst>
              <a:ext uri="{FF2B5EF4-FFF2-40B4-BE49-F238E27FC236}">
                <a16:creationId xmlns:a16="http://schemas.microsoft.com/office/drawing/2014/main" id="{8805AF83-2E96-4188-B421-0EFBFC45843D}"/>
              </a:ext>
            </a:extLst>
          </p:cNvPr>
          <p:cNvSpPr>
            <a:spLocks noGrp="1" noChangeArrowheads="1"/>
          </p:cNvSpPr>
          <p:nvPr>
            <p:ph type="dt" sz="half" idx="10"/>
          </p:nvPr>
        </p:nvSpPr>
        <p:spPr>
          <a:ln/>
        </p:spPr>
        <p:txBody>
          <a:bodyPr/>
          <a:lstStyle>
            <a:lvl1pPr>
              <a:defRPr/>
            </a:lvl1pPr>
          </a:lstStyle>
          <a:p>
            <a:pPr>
              <a:defRPr/>
            </a:pPr>
            <a:endParaRPr lang="sk-SK" altLang="sk-SK"/>
          </a:p>
        </p:txBody>
      </p:sp>
      <p:sp>
        <p:nvSpPr>
          <p:cNvPr id="6" name="Rectangle 7">
            <a:extLst>
              <a:ext uri="{FF2B5EF4-FFF2-40B4-BE49-F238E27FC236}">
                <a16:creationId xmlns:a16="http://schemas.microsoft.com/office/drawing/2014/main" id="{A107FC6A-725C-4BE5-A57D-21E966C73E1D}"/>
              </a:ext>
            </a:extLst>
          </p:cNvPr>
          <p:cNvSpPr>
            <a:spLocks noGrp="1" noChangeArrowheads="1"/>
          </p:cNvSpPr>
          <p:nvPr>
            <p:ph type="ftr" sz="quarter" idx="11"/>
          </p:nvPr>
        </p:nvSpPr>
        <p:spPr>
          <a:ln/>
        </p:spPr>
        <p:txBody>
          <a:bodyPr/>
          <a:lstStyle>
            <a:lvl1pPr>
              <a:defRPr/>
            </a:lvl1pPr>
          </a:lstStyle>
          <a:p>
            <a:pPr>
              <a:defRPr/>
            </a:pPr>
            <a:endParaRPr lang="sk-SK" altLang="sk-SK"/>
          </a:p>
        </p:txBody>
      </p:sp>
      <p:sp>
        <p:nvSpPr>
          <p:cNvPr id="7" name="Rectangle 8">
            <a:extLst>
              <a:ext uri="{FF2B5EF4-FFF2-40B4-BE49-F238E27FC236}">
                <a16:creationId xmlns:a16="http://schemas.microsoft.com/office/drawing/2014/main" id="{87D8AFDD-1BF7-4E3D-BDF6-32BB935C180C}"/>
              </a:ext>
            </a:extLst>
          </p:cNvPr>
          <p:cNvSpPr>
            <a:spLocks noGrp="1" noChangeArrowheads="1"/>
          </p:cNvSpPr>
          <p:nvPr>
            <p:ph type="sldNum" sz="quarter" idx="12"/>
          </p:nvPr>
        </p:nvSpPr>
        <p:spPr>
          <a:ln/>
        </p:spPr>
        <p:txBody>
          <a:bodyPr/>
          <a:lstStyle>
            <a:lvl1pPr>
              <a:defRPr/>
            </a:lvl1pPr>
          </a:lstStyle>
          <a:p>
            <a:fld id="{67B83149-859A-43AD-B463-46986A96F18E}" type="slidenum">
              <a:rPr lang="en-US" altLang="sk-SK"/>
              <a:pPr/>
              <a:t>‹#›</a:t>
            </a:fld>
            <a:r>
              <a:rPr lang="sk-SK" altLang="sk-SK"/>
              <a:t>/2</a:t>
            </a:r>
            <a:r>
              <a:rPr lang="en-US" altLang="sk-SK"/>
              <a:t>3</a:t>
            </a:r>
          </a:p>
        </p:txBody>
      </p:sp>
    </p:spTree>
    <p:extLst>
      <p:ext uri="{BB962C8B-B14F-4D97-AF65-F5344CB8AC3E}">
        <p14:creationId xmlns:p14="http://schemas.microsoft.com/office/powerpoint/2010/main" val="1238019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Grid">
          <a:fgClr>
            <a:schemeClr val="bg1"/>
          </a:fgClr>
          <a:bgClr>
            <a:schemeClr val="bg1"/>
          </a:bgClr>
        </a:patt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722508B-B897-4585-A2F5-28CB7A59F200}"/>
              </a:ext>
            </a:extLst>
          </p:cNvPr>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sk-SK"/>
              <a:t>Click to edit Master title style</a:t>
            </a:r>
          </a:p>
        </p:txBody>
      </p:sp>
      <p:sp>
        <p:nvSpPr>
          <p:cNvPr id="1027" name="Rectangle 3">
            <a:extLst>
              <a:ext uri="{FF2B5EF4-FFF2-40B4-BE49-F238E27FC236}">
                <a16:creationId xmlns:a16="http://schemas.microsoft.com/office/drawing/2014/main" id="{46739EEA-2C0E-4FA1-AA46-468910A4D6CD}"/>
              </a:ext>
            </a:extLst>
          </p:cNvPr>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k-SK"/>
              <a:t>Click to edit Master text styles</a:t>
            </a:r>
          </a:p>
          <a:p>
            <a:pPr lvl="1"/>
            <a:r>
              <a:rPr lang="en-US" altLang="sk-SK"/>
              <a:t>Second level</a:t>
            </a:r>
          </a:p>
          <a:p>
            <a:pPr lvl="2"/>
            <a:r>
              <a:rPr lang="en-US" altLang="sk-SK"/>
              <a:t>Third level</a:t>
            </a:r>
          </a:p>
          <a:p>
            <a:pPr lvl="3"/>
            <a:r>
              <a:rPr lang="en-US" altLang="sk-SK"/>
              <a:t>Fourth level</a:t>
            </a:r>
          </a:p>
          <a:p>
            <a:pPr lvl="4"/>
            <a:r>
              <a:rPr lang="en-US" altLang="sk-SK"/>
              <a:t>Fifth level</a:t>
            </a:r>
          </a:p>
        </p:txBody>
      </p:sp>
      <p:sp>
        <p:nvSpPr>
          <p:cNvPr id="1028" name="AutoShape 4">
            <a:extLst>
              <a:ext uri="{FF2B5EF4-FFF2-40B4-BE49-F238E27FC236}">
                <a16:creationId xmlns:a16="http://schemas.microsoft.com/office/drawing/2014/main" id="{AF321B36-740B-4A68-A738-9D838F6A4A93}"/>
              </a:ext>
            </a:extLst>
          </p:cNvPr>
          <p:cNvSpPr>
            <a:spLocks noChangeArrowheads="1"/>
          </p:cNvSpPr>
          <p:nvPr/>
        </p:nvSpPr>
        <p:spPr bwMode="auto">
          <a:xfrm>
            <a:off x="609600" y="1566863"/>
            <a:ext cx="7958138" cy="109537"/>
          </a:xfrm>
          <a:custGeom>
            <a:avLst/>
            <a:gdLst>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sk-SK"/>
          </a:p>
        </p:txBody>
      </p:sp>
      <p:sp>
        <p:nvSpPr>
          <p:cNvPr id="1029" name="Line 5">
            <a:extLst>
              <a:ext uri="{FF2B5EF4-FFF2-40B4-BE49-F238E27FC236}">
                <a16:creationId xmlns:a16="http://schemas.microsoft.com/office/drawing/2014/main" id="{85FCADDA-CBC1-47DF-9D75-977470327710}"/>
              </a:ext>
            </a:extLst>
          </p:cNvPr>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sk-SK"/>
          </a:p>
        </p:txBody>
      </p:sp>
      <p:sp>
        <p:nvSpPr>
          <p:cNvPr id="61446" name="Rectangle 6">
            <a:extLst>
              <a:ext uri="{FF2B5EF4-FFF2-40B4-BE49-F238E27FC236}">
                <a16:creationId xmlns:a16="http://schemas.microsoft.com/office/drawing/2014/main" id="{490858EE-51F7-4786-89E3-5D34BC2B8CF3}"/>
              </a:ext>
            </a:extLst>
          </p:cNvPr>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sk-SK" altLang="sk-SK"/>
          </a:p>
        </p:txBody>
      </p:sp>
      <p:sp>
        <p:nvSpPr>
          <p:cNvPr id="61447" name="Rectangle 7">
            <a:extLst>
              <a:ext uri="{FF2B5EF4-FFF2-40B4-BE49-F238E27FC236}">
                <a16:creationId xmlns:a16="http://schemas.microsoft.com/office/drawing/2014/main" id="{4A35BCD7-874A-4BA0-AAB2-64213DB9C883}"/>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smtClean="0"/>
            </a:lvl1pPr>
          </a:lstStyle>
          <a:p>
            <a:pPr>
              <a:defRPr/>
            </a:pPr>
            <a:endParaRPr lang="sk-SK" altLang="sk-SK"/>
          </a:p>
        </p:txBody>
      </p:sp>
      <p:sp>
        <p:nvSpPr>
          <p:cNvPr id="61448" name="Rectangle 8">
            <a:extLst>
              <a:ext uri="{FF2B5EF4-FFF2-40B4-BE49-F238E27FC236}">
                <a16:creationId xmlns:a16="http://schemas.microsoft.com/office/drawing/2014/main" id="{B7F66D5E-728C-42C3-8692-923F35A59B39}"/>
              </a:ext>
            </a:extLst>
          </p:cNvPr>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fld id="{8833B74E-47BC-4519-AE2B-D77C68C2997F}" type="slidenum">
              <a:rPr lang="en-US" altLang="sk-SK"/>
              <a:pPr/>
              <a:t>‹#›</a:t>
            </a:fld>
            <a:r>
              <a:rPr lang="sk-SK" altLang="sk-SK"/>
              <a:t>/2</a:t>
            </a:r>
            <a:r>
              <a:rPr lang="en-US" altLang="sk-SK"/>
              <a:t>3</a:t>
            </a:r>
          </a:p>
        </p:txBody>
      </p:sp>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8313" indent="-468313" algn="l" rtl="0" eaLnBrk="0" fontAlgn="base" hangingPunct="0">
        <a:spcBef>
          <a:spcPct val="20000"/>
        </a:spcBef>
        <a:spcAft>
          <a:spcPct val="0"/>
        </a:spcAft>
        <a:buClr>
          <a:schemeClr val="accent2"/>
        </a:buClr>
        <a:buFont typeface="Wingdings" panose="05000000000000000000" pitchFamily="2" charset="2"/>
        <a:buChar char="o"/>
        <a:defRPr sz="2600">
          <a:solidFill>
            <a:schemeClr val="tx1"/>
          </a:solidFill>
          <a:latin typeface="+mn-lt"/>
          <a:ea typeface="+mn-ea"/>
          <a:cs typeface="+mn-cs"/>
        </a:defRPr>
      </a:lvl1pPr>
      <a:lvl2pPr marL="906463" indent="-436563" algn="l" rtl="0" eaLnBrk="0" fontAlgn="base" hangingPunct="0">
        <a:spcBef>
          <a:spcPct val="20000"/>
        </a:spcBef>
        <a:spcAft>
          <a:spcPct val="0"/>
        </a:spcAft>
        <a:buClr>
          <a:schemeClr val="accent2"/>
        </a:buClr>
        <a:buFont typeface="Wingdings" panose="05000000000000000000" pitchFamily="2" charset="2"/>
        <a:buChar char="n"/>
        <a:defRPr sz="2400">
          <a:solidFill>
            <a:schemeClr val="tx1"/>
          </a:solidFill>
          <a:latin typeface="+mn-lt"/>
        </a:defRPr>
      </a:lvl2pPr>
      <a:lvl3pPr marL="1303338" indent="-395288" algn="l" rtl="0" eaLnBrk="0" fontAlgn="base" hangingPunct="0">
        <a:spcBef>
          <a:spcPct val="20000"/>
        </a:spcBef>
        <a:spcAft>
          <a:spcPct val="0"/>
        </a:spcAft>
        <a:buClr>
          <a:schemeClr val="accent2"/>
        </a:buClr>
        <a:buFont typeface="Wingdings" panose="05000000000000000000" pitchFamily="2" charset="2"/>
        <a:buChar char="o"/>
        <a:defRPr sz="2100">
          <a:solidFill>
            <a:schemeClr val="tx1"/>
          </a:solidFill>
          <a:latin typeface="+mn-lt"/>
        </a:defRPr>
      </a:lvl3pPr>
      <a:lvl4pPr marL="1693863" indent="-385763" algn="l" rtl="0" eaLnBrk="0" fontAlgn="base" hangingPunct="0">
        <a:spcBef>
          <a:spcPct val="20000"/>
        </a:spcBef>
        <a:spcAft>
          <a:spcPct val="0"/>
        </a:spcAft>
        <a:buClr>
          <a:schemeClr val="accent2"/>
        </a:buClr>
        <a:buFont typeface="Wingdings" panose="05000000000000000000"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a:solidFill>
            <a:schemeClr val="tx1"/>
          </a:solidFill>
          <a:latin typeface="+mn-lt"/>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DFF4EE7-F763-42E8-B083-D7E68C3CCAD9}"/>
              </a:ext>
            </a:extLst>
          </p:cNvPr>
          <p:cNvSpPr>
            <a:spLocks noGrp="1" noChangeArrowheads="1"/>
          </p:cNvSpPr>
          <p:nvPr>
            <p:ph type="ctrTitle"/>
          </p:nvPr>
        </p:nvSpPr>
        <p:spPr>
          <a:xfrm>
            <a:off x="539750" y="2205038"/>
            <a:ext cx="7772400" cy="1371600"/>
          </a:xfrm>
        </p:spPr>
        <p:txBody>
          <a:bodyPr/>
          <a:lstStyle/>
          <a:p>
            <a:pPr defTabSz="912813" eaLnBrk="1" hangingPunct="1">
              <a:lnSpc>
                <a:spcPct val="145000"/>
              </a:lnSpc>
              <a:spcBef>
                <a:spcPct val="90000"/>
              </a:spcBef>
            </a:pPr>
            <a:r>
              <a:rPr lang="sk-SK" altLang="sk-SK" sz="4400"/>
              <a:t>Kaskádové štýly, CSS</a:t>
            </a:r>
          </a:p>
        </p:txBody>
      </p:sp>
      <p:sp>
        <p:nvSpPr>
          <p:cNvPr id="3075" name="Text Box 4">
            <a:extLst>
              <a:ext uri="{FF2B5EF4-FFF2-40B4-BE49-F238E27FC236}">
                <a16:creationId xmlns:a16="http://schemas.microsoft.com/office/drawing/2014/main" id="{A758193C-0AA6-474A-920E-C602B0FC3B1B}"/>
              </a:ext>
            </a:extLst>
          </p:cNvPr>
          <p:cNvSpPr txBox="1">
            <a:spLocks noChangeArrowheads="1"/>
          </p:cNvSpPr>
          <p:nvPr/>
        </p:nvSpPr>
        <p:spPr bwMode="auto">
          <a:xfrm>
            <a:off x="684213" y="4292600"/>
            <a:ext cx="6048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sk-SK" altLang="sk-SK" sz="2400" b="1"/>
              <a:t>2. časť</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čísla snímky 5">
            <a:extLst>
              <a:ext uri="{FF2B5EF4-FFF2-40B4-BE49-F238E27FC236}">
                <a16:creationId xmlns:a16="http://schemas.microsoft.com/office/drawing/2014/main" id="{5E934ADF-008D-4338-9440-4142C1DD800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4C3F2E0C-85AD-496D-9976-2875EDC52A16}" type="slidenum">
              <a:rPr lang="en-US" altLang="sk-SK"/>
              <a:pPr/>
              <a:t>10</a:t>
            </a:fld>
            <a:r>
              <a:rPr lang="sk-SK" altLang="sk-SK"/>
              <a:t>/2</a:t>
            </a:r>
            <a:r>
              <a:rPr lang="en-US" altLang="sk-SK"/>
              <a:t>3</a:t>
            </a:r>
          </a:p>
        </p:txBody>
      </p:sp>
      <p:sp>
        <p:nvSpPr>
          <p:cNvPr id="12291" name="Rectangle 2">
            <a:extLst>
              <a:ext uri="{FF2B5EF4-FFF2-40B4-BE49-F238E27FC236}">
                <a16:creationId xmlns:a16="http://schemas.microsoft.com/office/drawing/2014/main" id="{3D461BAF-4D4D-4923-A29D-85172BF55D26}"/>
              </a:ext>
            </a:extLst>
          </p:cNvPr>
          <p:cNvSpPr>
            <a:spLocks noGrp="1" noChangeArrowheads="1"/>
          </p:cNvSpPr>
          <p:nvPr>
            <p:ph type="title"/>
          </p:nvPr>
        </p:nvSpPr>
        <p:spPr/>
        <p:txBody>
          <a:bodyPr/>
          <a:lstStyle/>
          <a:p>
            <a:pPr defTabSz="912813" eaLnBrk="1" hangingPunct="1"/>
            <a:r>
              <a:rPr lang="sk-SK" altLang="sk-SK"/>
              <a:t>Pseudotriedy 2/2</a:t>
            </a:r>
          </a:p>
        </p:txBody>
      </p:sp>
      <p:sp>
        <p:nvSpPr>
          <p:cNvPr id="12292" name="Text Box 4">
            <a:extLst>
              <a:ext uri="{FF2B5EF4-FFF2-40B4-BE49-F238E27FC236}">
                <a16:creationId xmlns:a16="http://schemas.microsoft.com/office/drawing/2014/main" id="{236589BF-864E-4A16-8929-91EB1B4340A5}"/>
              </a:ext>
            </a:extLst>
          </p:cNvPr>
          <p:cNvSpPr txBox="1">
            <a:spLocks noChangeArrowheads="1"/>
          </p:cNvSpPr>
          <p:nvPr/>
        </p:nvSpPr>
        <p:spPr bwMode="auto">
          <a:xfrm>
            <a:off x="539750" y="1844675"/>
            <a:ext cx="78486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a:buClr>
                <a:schemeClr val="accent2"/>
              </a:buClr>
              <a:buFont typeface="Wingdings" panose="05000000000000000000" pitchFamily="2" charset="2"/>
              <a:buChar char="¨"/>
            </a:pPr>
            <a:r>
              <a:rPr lang="sk-SK" altLang="sk-SK" sz="3000" b="1"/>
              <a:t> p:first-line - </a:t>
            </a:r>
            <a:r>
              <a:rPr lang="sk-SK" altLang="sk-SK" sz="3000"/>
              <a:t>zvýraznenie prvého riadku odseku</a:t>
            </a:r>
            <a:r>
              <a:rPr lang="sk-SK" altLang="sk-SK" sz="3000" b="1"/>
              <a:t> </a:t>
            </a:r>
          </a:p>
          <a:p>
            <a:pPr>
              <a:buClr>
                <a:schemeClr val="accent2"/>
              </a:buClr>
              <a:buFont typeface="Wingdings" panose="05000000000000000000" pitchFamily="2" charset="2"/>
              <a:buChar char="¨"/>
            </a:pPr>
            <a:r>
              <a:rPr lang="sk-SK" altLang="sk-SK" sz="3000" b="1"/>
              <a:t> p:first-letter - </a:t>
            </a:r>
            <a:r>
              <a:rPr lang="sk-SK" altLang="sk-SK" sz="3000"/>
              <a:t>zvýraznenie prvého znaku odseku (iniciála) </a:t>
            </a:r>
          </a:p>
        </p:txBody>
      </p:sp>
      <p:sp>
        <p:nvSpPr>
          <p:cNvPr id="12293" name="Text Box 6">
            <a:extLst>
              <a:ext uri="{FF2B5EF4-FFF2-40B4-BE49-F238E27FC236}">
                <a16:creationId xmlns:a16="http://schemas.microsoft.com/office/drawing/2014/main" id="{3502C80E-9378-4B72-AB18-5B62EA5C266D}"/>
              </a:ext>
            </a:extLst>
          </p:cNvPr>
          <p:cNvSpPr txBox="1">
            <a:spLocks noChangeArrowheads="1"/>
          </p:cNvSpPr>
          <p:nvPr/>
        </p:nvSpPr>
        <p:spPr bwMode="auto">
          <a:xfrm>
            <a:off x="684213" y="4005263"/>
            <a:ext cx="74168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sk-SK" altLang="sk-SK" sz="3000"/>
              <a:t>Príklad</a:t>
            </a:r>
            <a:r>
              <a:rPr lang="sk-SK" altLang="sk-SK"/>
              <a:t>:</a:t>
            </a:r>
          </a:p>
          <a:p>
            <a:r>
              <a:rPr lang="cs-CZ" altLang="sk-SK" sz="2400" b="1">
                <a:latin typeface="Courier New" panose="02070309020205020404" pitchFamily="49" charset="0"/>
              </a:rPr>
              <a:t>p.ramcek {border:3px solid blue}</a:t>
            </a:r>
          </a:p>
          <a:p>
            <a:r>
              <a:rPr lang="cs-CZ" altLang="sk-SK" sz="2400" b="1">
                <a:latin typeface="Courier New" panose="02070309020205020404" pitchFamily="49" charset="0"/>
              </a:rPr>
              <a:t>p.ramcek:hover {border-color:silver}</a:t>
            </a:r>
          </a:p>
          <a:p>
            <a:r>
              <a:rPr lang="cs-CZ" altLang="sk-SK" sz="2400" b="1">
                <a:latin typeface="Courier New" panose="02070309020205020404" pitchFamily="49" charset="0"/>
              </a:rPr>
              <a:t>p:first-line {color:red}</a:t>
            </a:r>
          </a:p>
          <a:p>
            <a:r>
              <a:rPr lang="en-US" altLang="sk-SK" sz="2400" b="1">
                <a:latin typeface="Courier New" panose="02070309020205020404" pitchFamily="49" charset="0"/>
              </a:rPr>
              <a:t>&lt;p class=“ramcek”&gt; … &lt;/p&gt;</a:t>
            </a:r>
            <a:endParaRPr lang="cs-CZ" altLang="sk-SK" sz="2400" b="1">
              <a:latin typeface="Courier New" panose="02070309020205020404" pitchFamily="49"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čísla snímky 5">
            <a:extLst>
              <a:ext uri="{FF2B5EF4-FFF2-40B4-BE49-F238E27FC236}">
                <a16:creationId xmlns:a16="http://schemas.microsoft.com/office/drawing/2014/main" id="{83458C87-9041-4CC1-ACED-0A4C3F3A17F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ADA9A44F-3AD3-4B39-8E5C-CA2EB2AD5F41}" type="slidenum">
              <a:rPr lang="en-US" altLang="sk-SK"/>
              <a:pPr/>
              <a:t>11</a:t>
            </a:fld>
            <a:r>
              <a:rPr lang="sk-SK" altLang="sk-SK"/>
              <a:t>/2</a:t>
            </a:r>
            <a:r>
              <a:rPr lang="en-US" altLang="sk-SK"/>
              <a:t>3</a:t>
            </a:r>
          </a:p>
        </p:txBody>
      </p:sp>
      <p:sp>
        <p:nvSpPr>
          <p:cNvPr id="13315" name="Rectangle 2">
            <a:extLst>
              <a:ext uri="{FF2B5EF4-FFF2-40B4-BE49-F238E27FC236}">
                <a16:creationId xmlns:a16="http://schemas.microsoft.com/office/drawing/2014/main" id="{7D1A7068-BC90-44F5-A24B-A5CE6C0C062C}"/>
              </a:ext>
            </a:extLst>
          </p:cNvPr>
          <p:cNvSpPr>
            <a:spLocks noGrp="1" noChangeArrowheads="1"/>
          </p:cNvSpPr>
          <p:nvPr>
            <p:ph type="title"/>
          </p:nvPr>
        </p:nvSpPr>
        <p:spPr/>
        <p:txBody>
          <a:bodyPr/>
          <a:lstStyle/>
          <a:p>
            <a:pPr defTabSz="912813" eaLnBrk="1" hangingPunct="1"/>
            <a:r>
              <a:rPr lang="sk-SK" altLang="sk-SK"/>
              <a:t>Kombinovanie selektorov</a:t>
            </a:r>
          </a:p>
        </p:txBody>
      </p:sp>
      <p:sp>
        <p:nvSpPr>
          <p:cNvPr id="13316" name="Rectangle 5">
            <a:extLst>
              <a:ext uri="{FF2B5EF4-FFF2-40B4-BE49-F238E27FC236}">
                <a16:creationId xmlns:a16="http://schemas.microsoft.com/office/drawing/2014/main" id="{8F49DD74-2A65-4D1A-BDD3-A92EFEF4A78C}"/>
              </a:ext>
            </a:extLst>
          </p:cNvPr>
          <p:cNvSpPr>
            <a:spLocks noChangeArrowheads="1"/>
          </p:cNvSpPr>
          <p:nvPr/>
        </p:nvSpPr>
        <p:spPr bwMode="auto">
          <a:xfrm>
            <a:off x="0" y="1876425"/>
            <a:ext cx="7223125"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3317" name="Rectangle 125">
            <a:extLst>
              <a:ext uri="{FF2B5EF4-FFF2-40B4-BE49-F238E27FC236}">
                <a16:creationId xmlns:a16="http://schemas.microsoft.com/office/drawing/2014/main" id="{2FECC7BE-CB8F-4035-95AF-08F5AE0B5706}"/>
              </a:ext>
            </a:extLst>
          </p:cNvPr>
          <p:cNvSpPr>
            <a:spLocks noChangeArrowheads="1"/>
          </p:cNvSpPr>
          <p:nvPr/>
        </p:nvSpPr>
        <p:spPr bwMode="auto">
          <a:xfrm>
            <a:off x="0" y="2436813"/>
            <a:ext cx="9144000"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3318" name="Text Box 258">
            <a:extLst>
              <a:ext uri="{FF2B5EF4-FFF2-40B4-BE49-F238E27FC236}">
                <a16:creationId xmlns:a16="http://schemas.microsoft.com/office/drawing/2014/main" id="{67F5C84A-70E8-492A-91A9-F6B2110AD82A}"/>
              </a:ext>
            </a:extLst>
          </p:cNvPr>
          <p:cNvSpPr txBox="1">
            <a:spLocks noChangeArrowheads="1"/>
          </p:cNvSpPr>
          <p:nvPr/>
        </p:nvSpPr>
        <p:spPr bwMode="auto">
          <a:xfrm>
            <a:off x="611188" y="1989138"/>
            <a:ext cx="79216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endParaRPr lang="cs-CZ" altLang="sk-SK"/>
          </a:p>
        </p:txBody>
      </p:sp>
      <p:sp>
        <p:nvSpPr>
          <p:cNvPr id="13319" name="Rectangle 260">
            <a:extLst>
              <a:ext uri="{FF2B5EF4-FFF2-40B4-BE49-F238E27FC236}">
                <a16:creationId xmlns:a16="http://schemas.microsoft.com/office/drawing/2014/main" id="{52D78272-89C9-462F-BE43-B64C4CAAB768}"/>
              </a:ext>
            </a:extLst>
          </p:cNvPr>
          <p:cNvSpPr>
            <a:spLocks noGrp="1" noChangeArrowheads="1"/>
          </p:cNvSpPr>
          <p:nvPr>
            <p:ph type="body" idx="1"/>
          </p:nvPr>
        </p:nvSpPr>
        <p:spPr>
          <a:xfrm>
            <a:off x="611188" y="2349500"/>
            <a:ext cx="8001000" cy="2592388"/>
          </a:xfrm>
          <a:noFill/>
        </p:spPr>
        <p:txBody>
          <a:bodyPr/>
          <a:lstStyle/>
          <a:p>
            <a:pPr defTabSz="912813" eaLnBrk="1" hangingPunct="1"/>
            <a:r>
              <a:rPr lang="sk-SK" altLang="sk-SK" sz="3000"/>
              <a:t>Spoločná definícia</a:t>
            </a:r>
          </a:p>
          <a:p>
            <a:pPr defTabSz="912813" eaLnBrk="1" hangingPunct="1"/>
            <a:r>
              <a:rPr lang="sk-SK" altLang="sk-SK" sz="3000"/>
              <a:t>Výber prvku podľa umiestnenia</a:t>
            </a:r>
          </a:p>
          <a:p>
            <a:pPr lvl="1" defTabSz="912813" eaLnBrk="1" hangingPunct="1"/>
            <a:r>
              <a:rPr lang="sk-SK" altLang="sk-SK" sz="2800"/>
              <a:t>Následník</a:t>
            </a:r>
          </a:p>
          <a:p>
            <a:pPr lvl="1" defTabSz="912813" eaLnBrk="1" hangingPunct="1"/>
            <a:r>
              <a:rPr lang="sk-SK" altLang="sk-SK" sz="2800"/>
              <a:t>Potomok</a:t>
            </a:r>
          </a:p>
          <a:p>
            <a:pPr lvl="1" defTabSz="912813" eaLnBrk="1" hangingPunct="1"/>
            <a:r>
              <a:rPr lang="sk-SK" altLang="sk-SK" sz="2800"/>
              <a:t>Sused, súrodenec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čísla snímky 5">
            <a:extLst>
              <a:ext uri="{FF2B5EF4-FFF2-40B4-BE49-F238E27FC236}">
                <a16:creationId xmlns:a16="http://schemas.microsoft.com/office/drawing/2014/main" id="{6EDD1D4C-1D67-41BA-B502-F09079BCE8E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C391F0C6-9B92-4042-974C-2BA4F2BC98B6}" type="slidenum">
              <a:rPr lang="en-US" altLang="sk-SK"/>
              <a:pPr/>
              <a:t>12</a:t>
            </a:fld>
            <a:r>
              <a:rPr lang="sk-SK" altLang="sk-SK"/>
              <a:t>/2</a:t>
            </a:r>
            <a:r>
              <a:rPr lang="en-US" altLang="sk-SK"/>
              <a:t>3</a:t>
            </a:r>
          </a:p>
        </p:txBody>
      </p:sp>
      <p:sp>
        <p:nvSpPr>
          <p:cNvPr id="14339" name="Rectangle 2">
            <a:extLst>
              <a:ext uri="{FF2B5EF4-FFF2-40B4-BE49-F238E27FC236}">
                <a16:creationId xmlns:a16="http://schemas.microsoft.com/office/drawing/2014/main" id="{A4B12CFB-BAB2-4E45-89B8-8ED2F2C6CB3B}"/>
              </a:ext>
            </a:extLst>
          </p:cNvPr>
          <p:cNvSpPr>
            <a:spLocks noGrp="1" noChangeArrowheads="1"/>
          </p:cNvSpPr>
          <p:nvPr>
            <p:ph type="title"/>
          </p:nvPr>
        </p:nvSpPr>
        <p:spPr/>
        <p:txBody>
          <a:bodyPr/>
          <a:lstStyle/>
          <a:p>
            <a:pPr defTabSz="912813" eaLnBrk="1" hangingPunct="1"/>
            <a:r>
              <a:rPr lang="sk-SK" altLang="sk-SK"/>
              <a:t>Spoločná definícia selektorov</a:t>
            </a:r>
          </a:p>
        </p:txBody>
      </p:sp>
      <p:sp>
        <p:nvSpPr>
          <p:cNvPr id="14340" name="Rectangle 3">
            <a:extLst>
              <a:ext uri="{FF2B5EF4-FFF2-40B4-BE49-F238E27FC236}">
                <a16:creationId xmlns:a16="http://schemas.microsoft.com/office/drawing/2014/main" id="{88CD7066-986E-4490-8C4E-EF64E726ED67}"/>
              </a:ext>
            </a:extLst>
          </p:cNvPr>
          <p:cNvSpPr>
            <a:spLocks noChangeArrowheads="1"/>
          </p:cNvSpPr>
          <p:nvPr/>
        </p:nvSpPr>
        <p:spPr bwMode="auto">
          <a:xfrm>
            <a:off x="0" y="1876425"/>
            <a:ext cx="7223125"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4341" name="Rectangle 4">
            <a:extLst>
              <a:ext uri="{FF2B5EF4-FFF2-40B4-BE49-F238E27FC236}">
                <a16:creationId xmlns:a16="http://schemas.microsoft.com/office/drawing/2014/main" id="{60F46207-B576-41DA-AEF2-7A142B61ACAF}"/>
              </a:ext>
            </a:extLst>
          </p:cNvPr>
          <p:cNvSpPr>
            <a:spLocks noChangeArrowheads="1"/>
          </p:cNvSpPr>
          <p:nvPr/>
        </p:nvSpPr>
        <p:spPr bwMode="auto">
          <a:xfrm>
            <a:off x="0" y="2436813"/>
            <a:ext cx="9144000"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4342" name="Rectangle 37">
            <a:extLst>
              <a:ext uri="{FF2B5EF4-FFF2-40B4-BE49-F238E27FC236}">
                <a16:creationId xmlns:a16="http://schemas.microsoft.com/office/drawing/2014/main" id="{AE1D0502-205E-44E0-9CE4-1E929AE891B0}"/>
              </a:ext>
            </a:extLst>
          </p:cNvPr>
          <p:cNvSpPr>
            <a:spLocks noChangeArrowheads="1"/>
          </p:cNvSpPr>
          <p:nvPr/>
        </p:nvSpPr>
        <p:spPr bwMode="auto">
          <a:xfrm>
            <a:off x="0" y="2933700"/>
            <a:ext cx="9144000"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4343" name="Rectangle 115">
            <a:extLst>
              <a:ext uri="{FF2B5EF4-FFF2-40B4-BE49-F238E27FC236}">
                <a16:creationId xmlns:a16="http://schemas.microsoft.com/office/drawing/2014/main" id="{B446EE95-709C-4941-ABBC-F3283647A623}"/>
              </a:ext>
            </a:extLst>
          </p:cNvPr>
          <p:cNvSpPr>
            <a:spLocks noGrp="1" noChangeArrowheads="1"/>
          </p:cNvSpPr>
          <p:nvPr>
            <p:ph type="body" idx="1"/>
          </p:nvPr>
        </p:nvSpPr>
        <p:spPr>
          <a:xfrm>
            <a:off x="566738" y="1752600"/>
            <a:ext cx="8037512" cy="1389063"/>
          </a:xfrm>
          <a:noFill/>
        </p:spPr>
        <p:txBody>
          <a:bodyPr/>
          <a:lstStyle/>
          <a:p>
            <a:pPr marL="0" indent="0" defTabSz="912813" eaLnBrk="1" hangingPunct="1">
              <a:buFont typeface="Wingdings" panose="05000000000000000000" pitchFamily="2" charset="2"/>
              <a:buNone/>
            </a:pPr>
            <a:r>
              <a:rPr lang="sk-SK" altLang="sk-SK" sz="3000"/>
              <a:t>Definuje spoločný vzhľad daných prvkov</a:t>
            </a:r>
          </a:p>
        </p:txBody>
      </p:sp>
      <p:sp>
        <p:nvSpPr>
          <p:cNvPr id="14344" name="Text Box 117">
            <a:extLst>
              <a:ext uri="{FF2B5EF4-FFF2-40B4-BE49-F238E27FC236}">
                <a16:creationId xmlns:a16="http://schemas.microsoft.com/office/drawing/2014/main" id="{BF550DF7-2DC0-48F6-9340-E46CEDA103B2}"/>
              </a:ext>
            </a:extLst>
          </p:cNvPr>
          <p:cNvSpPr txBox="1">
            <a:spLocks noChangeArrowheads="1"/>
          </p:cNvSpPr>
          <p:nvPr/>
        </p:nvSpPr>
        <p:spPr bwMode="auto">
          <a:xfrm>
            <a:off x="684213" y="3357563"/>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r>
              <a:rPr lang="cs-CZ" altLang="sk-SK" sz="2400" b="1">
                <a:latin typeface="Courier New" panose="02070309020205020404" pitchFamily="49" charset="0"/>
              </a:rPr>
              <a:t>h1, h2, h3 {text-align: center}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čísla snímky 5">
            <a:extLst>
              <a:ext uri="{FF2B5EF4-FFF2-40B4-BE49-F238E27FC236}">
                <a16:creationId xmlns:a16="http://schemas.microsoft.com/office/drawing/2014/main" id="{3535C7D6-9698-4A5C-A1EB-CE3AD3FAEB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B8E64221-5D6C-4450-9352-9414E3C954F6}" type="slidenum">
              <a:rPr lang="en-US" altLang="sk-SK"/>
              <a:pPr/>
              <a:t>13</a:t>
            </a:fld>
            <a:r>
              <a:rPr lang="sk-SK" altLang="sk-SK"/>
              <a:t>/2</a:t>
            </a:r>
            <a:r>
              <a:rPr lang="en-US" altLang="sk-SK"/>
              <a:t>3</a:t>
            </a:r>
          </a:p>
        </p:txBody>
      </p:sp>
      <p:sp>
        <p:nvSpPr>
          <p:cNvPr id="15363" name="Rectangle 2">
            <a:extLst>
              <a:ext uri="{FF2B5EF4-FFF2-40B4-BE49-F238E27FC236}">
                <a16:creationId xmlns:a16="http://schemas.microsoft.com/office/drawing/2014/main" id="{3337B9AD-CACA-46DE-9F8C-DEA66C630CA1}"/>
              </a:ext>
            </a:extLst>
          </p:cNvPr>
          <p:cNvSpPr>
            <a:spLocks noGrp="1" noChangeArrowheads="1"/>
          </p:cNvSpPr>
          <p:nvPr>
            <p:ph type="title"/>
          </p:nvPr>
        </p:nvSpPr>
        <p:spPr/>
        <p:txBody>
          <a:bodyPr/>
          <a:lstStyle/>
          <a:p>
            <a:pPr defTabSz="912813" eaLnBrk="1" hangingPunct="1"/>
            <a:r>
              <a:rPr lang="sk-SK" altLang="sk-SK"/>
              <a:t>Následník</a:t>
            </a:r>
          </a:p>
        </p:txBody>
      </p:sp>
      <p:sp>
        <p:nvSpPr>
          <p:cNvPr id="15364" name="Rectangle 3">
            <a:extLst>
              <a:ext uri="{FF2B5EF4-FFF2-40B4-BE49-F238E27FC236}">
                <a16:creationId xmlns:a16="http://schemas.microsoft.com/office/drawing/2014/main" id="{48C86B8B-56CC-4471-B960-812C96620F3B}"/>
              </a:ext>
            </a:extLst>
          </p:cNvPr>
          <p:cNvSpPr>
            <a:spLocks noChangeArrowheads="1"/>
          </p:cNvSpPr>
          <p:nvPr/>
        </p:nvSpPr>
        <p:spPr bwMode="auto">
          <a:xfrm>
            <a:off x="0" y="1876425"/>
            <a:ext cx="7223125"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5365" name="Rectangle 4">
            <a:extLst>
              <a:ext uri="{FF2B5EF4-FFF2-40B4-BE49-F238E27FC236}">
                <a16:creationId xmlns:a16="http://schemas.microsoft.com/office/drawing/2014/main" id="{194564A6-3627-4EEE-9EF3-4AE03D6FF682}"/>
              </a:ext>
            </a:extLst>
          </p:cNvPr>
          <p:cNvSpPr>
            <a:spLocks noChangeArrowheads="1"/>
          </p:cNvSpPr>
          <p:nvPr/>
        </p:nvSpPr>
        <p:spPr bwMode="auto">
          <a:xfrm>
            <a:off x="0" y="2436813"/>
            <a:ext cx="9144000"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5366" name="Rectangle 5">
            <a:extLst>
              <a:ext uri="{FF2B5EF4-FFF2-40B4-BE49-F238E27FC236}">
                <a16:creationId xmlns:a16="http://schemas.microsoft.com/office/drawing/2014/main" id="{445131C4-4FC2-4D9E-B22A-EE2FD3CBEAF2}"/>
              </a:ext>
            </a:extLst>
          </p:cNvPr>
          <p:cNvSpPr>
            <a:spLocks noChangeArrowheads="1"/>
          </p:cNvSpPr>
          <p:nvPr/>
        </p:nvSpPr>
        <p:spPr bwMode="auto">
          <a:xfrm>
            <a:off x="0" y="2933700"/>
            <a:ext cx="9144000"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5367" name="Rectangle 6">
            <a:extLst>
              <a:ext uri="{FF2B5EF4-FFF2-40B4-BE49-F238E27FC236}">
                <a16:creationId xmlns:a16="http://schemas.microsoft.com/office/drawing/2014/main" id="{0D223C6C-F8B8-41DD-8CD6-3979D575F892}"/>
              </a:ext>
            </a:extLst>
          </p:cNvPr>
          <p:cNvSpPr>
            <a:spLocks noGrp="1" noChangeArrowheads="1"/>
          </p:cNvSpPr>
          <p:nvPr>
            <p:ph type="body" idx="1"/>
          </p:nvPr>
        </p:nvSpPr>
        <p:spPr>
          <a:xfrm>
            <a:off x="566738" y="1752600"/>
            <a:ext cx="8037512" cy="4197350"/>
          </a:xfrm>
          <a:noFill/>
        </p:spPr>
        <p:txBody>
          <a:bodyPr/>
          <a:lstStyle/>
          <a:p>
            <a:pPr marL="0" indent="0" defTabSz="912813" eaLnBrk="1" hangingPunct="1">
              <a:buFont typeface="Wingdings" panose="05000000000000000000" pitchFamily="2" charset="2"/>
              <a:buNone/>
            </a:pPr>
            <a:r>
              <a:rPr lang="cs-CZ" altLang="sk-SK" sz="2400" b="1">
                <a:latin typeface="Courier New" panose="02070309020205020404" pitchFamily="49" charset="0"/>
              </a:rPr>
              <a:t>h1 strong {color: red}</a:t>
            </a:r>
          </a:p>
          <a:p>
            <a:pPr marL="0" indent="0" defTabSz="912813" eaLnBrk="1" hangingPunct="1">
              <a:buFont typeface="Wingdings" panose="05000000000000000000" pitchFamily="2" charset="2"/>
              <a:buNone/>
            </a:pPr>
            <a:r>
              <a:rPr lang="sk-SK" altLang="sk-SK" sz="3000"/>
              <a:t>Prvok strong sa bude formátovať len ak je (kdekoľvek) vo vnútri h1.</a:t>
            </a:r>
          </a:p>
          <a:p>
            <a:pPr marL="0" indent="0" defTabSz="912813" eaLnBrk="1" hangingPunct="1">
              <a:buFont typeface="Wingdings" panose="05000000000000000000" pitchFamily="2" charset="2"/>
              <a:buNone/>
            </a:pPr>
            <a:endParaRPr lang="sk-SK" altLang="sk-SK" sz="3000"/>
          </a:p>
          <a:p>
            <a:pPr marL="0" indent="0" defTabSz="912813" eaLnBrk="1" hangingPunct="1">
              <a:buFont typeface="Wingdings" panose="05000000000000000000" pitchFamily="2" charset="2"/>
              <a:buNone/>
            </a:pPr>
            <a:r>
              <a:rPr lang="sk-SK" altLang="sk-SK" sz="3000"/>
              <a:t>Je potrebné rozlišovať:</a:t>
            </a:r>
          </a:p>
          <a:p>
            <a:pPr marL="0" indent="0" defTabSz="912813" eaLnBrk="1" hangingPunct="1">
              <a:buFont typeface="Wingdings" panose="05000000000000000000" pitchFamily="2" charset="2"/>
              <a:buNone/>
            </a:pPr>
            <a:r>
              <a:rPr lang="sk-SK" altLang="sk-SK" sz="2400" b="1">
                <a:latin typeface="Courier New" panose="02070309020205020404" pitchFamily="49" charset="0"/>
              </a:rPr>
              <a:t>p.</a:t>
            </a:r>
            <a:r>
              <a:rPr lang="en-US" altLang="sk-SK" sz="2400" b="1">
                <a:latin typeface="Courier New" panose="02070309020205020404" pitchFamily="49" charset="0"/>
              </a:rPr>
              <a:t>c</a:t>
            </a:r>
            <a:r>
              <a:rPr lang="sk-SK" altLang="sk-SK" sz="2400" b="1">
                <a:latin typeface="Courier New" panose="02070309020205020404" pitchFamily="49" charset="0"/>
              </a:rPr>
              <a:t>ervena </a:t>
            </a:r>
            <a:r>
              <a:rPr lang="en-US" altLang="sk-SK" sz="2400" b="1">
                <a:latin typeface="Courier New" panose="02070309020205020404" pitchFamily="49" charset="0"/>
              </a:rPr>
              <a:t>{…}</a:t>
            </a:r>
            <a:r>
              <a:rPr lang="en-US" altLang="sk-SK" sz="3000"/>
              <a:t>  </a:t>
            </a:r>
          </a:p>
          <a:p>
            <a:pPr marL="0" indent="0" defTabSz="912813" eaLnBrk="1" hangingPunct="1">
              <a:buFont typeface="Wingdings" panose="05000000000000000000" pitchFamily="2" charset="2"/>
              <a:buNone/>
            </a:pPr>
            <a:r>
              <a:rPr lang="en-US" altLang="sk-SK" sz="3000"/>
              <a:t>a</a:t>
            </a:r>
          </a:p>
          <a:p>
            <a:pPr marL="0" indent="0" defTabSz="912813" eaLnBrk="1" hangingPunct="1">
              <a:buFont typeface="Wingdings" panose="05000000000000000000" pitchFamily="2" charset="2"/>
              <a:buNone/>
            </a:pPr>
            <a:r>
              <a:rPr lang="en-US" altLang="sk-SK" sz="2400" b="1">
                <a:latin typeface="Courier New" panose="02070309020205020404" pitchFamily="49" charset="0"/>
              </a:rPr>
              <a:t>p .cervena {…}</a:t>
            </a:r>
            <a:r>
              <a:rPr kumimoji="1" lang="en-US" altLang="sk-SK" sz="2500" b="1">
                <a:solidFill>
                  <a:schemeClr val="tx2"/>
                </a:solidFill>
              </a:rPr>
              <a:t> </a:t>
            </a:r>
            <a:endParaRPr kumimoji="1" lang="sk-SK" altLang="sk-SK" sz="2500" b="1">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čísla snímky 5">
            <a:extLst>
              <a:ext uri="{FF2B5EF4-FFF2-40B4-BE49-F238E27FC236}">
                <a16:creationId xmlns:a16="http://schemas.microsoft.com/office/drawing/2014/main" id="{1F174A24-563D-478F-8796-EB91F4713CF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95EC23C9-6313-447C-ABFA-FD7776FC54AB}" type="slidenum">
              <a:rPr lang="en-US" altLang="sk-SK"/>
              <a:pPr/>
              <a:t>14</a:t>
            </a:fld>
            <a:r>
              <a:rPr lang="sk-SK" altLang="sk-SK"/>
              <a:t>/2</a:t>
            </a:r>
            <a:r>
              <a:rPr lang="en-US" altLang="sk-SK"/>
              <a:t>3</a:t>
            </a:r>
          </a:p>
        </p:txBody>
      </p:sp>
      <p:sp>
        <p:nvSpPr>
          <p:cNvPr id="16387" name="Rectangle 2">
            <a:extLst>
              <a:ext uri="{FF2B5EF4-FFF2-40B4-BE49-F238E27FC236}">
                <a16:creationId xmlns:a16="http://schemas.microsoft.com/office/drawing/2014/main" id="{AEF06A36-E272-4590-8DFE-73CB66712719}"/>
              </a:ext>
            </a:extLst>
          </p:cNvPr>
          <p:cNvSpPr>
            <a:spLocks noGrp="1" noChangeArrowheads="1"/>
          </p:cNvSpPr>
          <p:nvPr>
            <p:ph type="title"/>
          </p:nvPr>
        </p:nvSpPr>
        <p:spPr/>
        <p:txBody>
          <a:bodyPr/>
          <a:lstStyle/>
          <a:p>
            <a:pPr defTabSz="912813" eaLnBrk="1" hangingPunct="1"/>
            <a:r>
              <a:rPr lang="en-US" altLang="sk-SK"/>
              <a:t>Potomok</a:t>
            </a:r>
            <a:endParaRPr lang="sk-SK" altLang="sk-SK"/>
          </a:p>
        </p:txBody>
      </p:sp>
      <p:sp>
        <p:nvSpPr>
          <p:cNvPr id="16388" name="Rectangle 3">
            <a:extLst>
              <a:ext uri="{FF2B5EF4-FFF2-40B4-BE49-F238E27FC236}">
                <a16:creationId xmlns:a16="http://schemas.microsoft.com/office/drawing/2014/main" id="{AD149257-D013-4755-A0C9-A28A40B2456E}"/>
              </a:ext>
            </a:extLst>
          </p:cNvPr>
          <p:cNvSpPr>
            <a:spLocks noChangeArrowheads="1"/>
          </p:cNvSpPr>
          <p:nvPr/>
        </p:nvSpPr>
        <p:spPr bwMode="auto">
          <a:xfrm>
            <a:off x="0" y="1876425"/>
            <a:ext cx="7223125"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6389" name="Rectangle 4">
            <a:extLst>
              <a:ext uri="{FF2B5EF4-FFF2-40B4-BE49-F238E27FC236}">
                <a16:creationId xmlns:a16="http://schemas.microsoft.com/office/drawing/2014/main" id="{64789D29-F5DF-4E81-9234-F34AFA7ECC00}"/>
              </a:ext>
            </a:extLst>
          </p:cNvPr>
          <p:cNvSpPr>
            <a:spLocks noChangeArrowheads="1"/>
          </p:cNvSpPr>
          <p:nvPr/>
        </p:nvSpPr>
        <p:spPr bwMode="auto">
          <a:xfrm>
            <a:off x="0" y="2436813"/>
            <a:ext cx="9144000"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6390" name="Rectangle 5">
            <a:extLst>
              <a:ext uri="{FF2B5EF4-FFF2-40B4-BE49-F238E27FC236}">
                <a16:creationId xmlns:a16="http://schemas.microsoft.com/office/drawing/2014/main" id="{975867BA-B6D0-4F3B-A109-9E9EC9F72174}"/>
              </a:ext>
            </a:extLst>
          </p:cNvPr>
          <p:cNvSpPr>
            <a:spLocks noChangeArrowheads="1"/>
          </p:cNvSpPr>
          <p:nvPr/>
        </p:nvSpPr>
        <p:spPr bwMode="auto">
          <a:xfrm>
            <a:off x="0" y="2933700"/>
            <a:ext cx="9144000"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6391" name="Rectangle 6">
            <a:extLst>
              <a:ext uri="{FF2B5EF4-FFF2-40B4-BE49-F238E27FC236}">
                <a16:creationId xmlns:a16="http://schemas.microsoft.com/office/drawing/2014/main" id="{F5509B6D-7388-4CE5-9235-BA35A43C3447}"/>
              </a:ext>
            </a:extLst>
          </p:cNvPr>
          <p:cNvSpPr>
            <a:spLocks noGrp="1" noChangeArrowheads="1"/>
          </p:cNvSpPr>
          <p:nvPr>
            <p:ph type="body" idx="1"/>
          </p:nvPr>
        </p:nvSpPr>
        <p:spPr>
          <a:xfrm>
            <a:off x="566738" y="1752600"/>
            <a:ext cx="8037512" cy="4197350"/>
          </a:xfrm>
          <a:noFill/>
        </p:spPr>
        <p:txBody>
          <a:bodyPr/>
          <a:lstStyle/>
          <a:p>
            <a:pPr marL="0" indent="0" defTabSz="912813" eaLnBrk="1" hangingPunct="1">
              <a:lnSpc>
                <a:spcPct val="90000"/>
              </a:lnSpc>
              <a:buFont typeface="Wingdings" panose="05000000000000000000" pitchFamily="2" charset="2"/>
              <a:buNone/>
            </a:pPr>
            <a:r>
              <a:rPr lang="cs-CZ" altLang="sk-SK" sz="2400" b="1">
                <a:latin typeface="Courier New" panose="02070309020205020404" pitchFamily="49" charset="0"/>
              </a:rPr>
              <a:t>h1</a:t>
            </a:r>
            <a:r>
              <a:rPr lang="en-US" altLang="sk-SK" sz="2400" b="1">
                <a:latin typeface="Courier New" panose="02070309020205020404" pitchFamily="49" charset="0"/>
              </a:rPr>
              <a:t> &gt; </a:t>
            </a:r>
            <a:r>
              <a:rPr lang="cs-CZ" altLang="sk-SK" sz="2400" b="1">
                <a:latin typeface="Courier New" panose="02070309020205020404" pitchFamily="49" charset="0"/>
              </a:rPr>
              <a:t>strong {color: red}</a:t>
            </a:r>
          </a:p>
          <a:p>
            <a:pPr marL="0" indent="0" defTabSz="912813" eaLnBrk="1" hangingPunct="1">
              <a:lnSpc>
                <a:spcPct val="90000"/>
              </a:lnSpc>
              <a:buFont typeface="Wingdings" panose="05000000000000000000" pitchFamily="2" charset="2"/>
              <a:buNone/>
            </a:pPr>
            <a:endParaRPr lang="en-US" altLang="sk-SK" sz="2400" b="1">
              <a:latin typeface="Courier New" panose="02070309020205020404" pitchFamily="49" charset="0"/>
            </a:endParaRPr>
          </a:p>
          <a:p>
            <a:pPr marL="0" indent="0" defTabSz="912813" eaLnBrk="1" hangingPunct="1">
              <a:lnSpc>
                <a:spcPct val="90000"/>
              </a:lnSpc>
              <a:buFont typeface="Wingdings" panose="05000000000000000000" pitchFamily="2" charset="2"/>
              <a:buNone/>
            </a:pPr>
            <a:r>
              <a:rPr lang="sk-SK" altLang="sk-SK" sz="3000"/>
              <a:t>Prvok strong sa bude formátovať len ak je priamy následník h1.</a:t>
            </a:r>
          </a:p>
          <a:p>
            <a:pPr marL="0" indent="0" defTabSz="912813" eaLnBrk="1" hangingPunct="1">
              <a:lnSpc>
                <a:spcPct val="90000"/>
              </a:lnSpc>
              <a:buFont typeface="Wingdings" panose="05000000000000000000" pitchFamily="2" charset="2"/>
              <a:buNone/>
            </a:pPr>
            <a:r>
              <a:rPr lang="sk-SK" altLang="sk-SK" sz="3000"/>
              <a:t>Je možné používať viacnásobne (aj v predchádzajúcom, aj v nasledujúcom prípade)</a:t>
            </a:r>
            <a:endParaRPr lang="en-US" altLang="sk-SK" sz="3000"/>
          </a:p>
          <a:p>
            <a:pPr marL="0" indent="0" defTabSz="912813" eaLnBrk="1" hangingPunct="1">
              <a:lnSpc>
                <a:spcPct val="90000"/>
              </a:lnSpc>
              <a:buFont typeface="Wingdings" panose="05000000000000000000" pitchFamily="2" charset="2"/>
              <a:buNone/>
            </a:pPr>
            <a:endParaRPr lang="sk-SK" altLang="sk-SK" sz="3000"/>
          </a:p>
          <a:p>
            <a:pPr marL="0" indent="0" defTabSz="912813" eaLnBrk="1" hangingPunct="1">
              <a:lnSpc>
                <a:spcPct val="90000"/>
              </a:lnSpc>
              <a:buFont typeface="Wingdings" panose="05000000000000000000" pitchFamily="2" charset="2"/>
              <a:buNone/>
            </a:pPr>
            <a:r>
              <a:rPr lang="en-US" altLang="sk-SK" sz="2400" b="1">
                <a:latin typeface="Courier New" panose="02070309020205020404" pitchFamily="49" charset="0"/>
              </a:rPr>
              <a:t>d</a:t>
            </a:r>
            <a:r>
              <a:rPr lang="sk-SK" altLang="sk-SK" sz="2400" b="1">
                <a:latin typeface="Courier New" panose="02070309020205020404" pitchFamily="49" charset="0"/>
              </a:rPr>
              <a:t>iv </a:t>
            </a:r>
            <a:r>
              <a:rPr lang="en-US" altLang="sk-SK" sz="2400" b="1">
                <a:latin typeface="Courier New" panose="02070309020205020404" pitchFamily="49" charset="0"/>
              </a:rPr>
              <a:t>&gt; p.</a:t>
            </a:r>
            <a:r>
              <a:rPr lang="sk-SK" altLang="sk-SK" sz="2400" b="1">
                <a:latin typeface="Courier New" panose="02070309020205020404" pitchFamily="49" charset="0"/>
              </a:rPr>
              <a:t>menu</a:t>
            </a:r>
            <a:r>
              <a:rPr lang="en-US" altLang="sk-SK" sz="2400" b="1">
                <a:latin typeface="Courier New" panose="02070309020205020404" pitchFamily="49" charset="0"/>
              </a:rPr>
              <a:t> &gt; a</a:t>
            </a:r>
            <a:r>
              <a:rPr lang="sk-SK" altLang="sk-SK" sz="2400" b="1">
                <a:latin typeface="Courier New" panose="02070309020205020404" pitchFamily="49" charset="0"/>
              </a:rPr>
              <a:t> </a:t>
            </a:r>
            <a:r>
              <a:rPr lang="en-US" altLang="sk-SK" sz="2400" b="1">
                <a:latin typeface="Courier New" panose="02070309020205020404" pitchFamily="49" charset="0"/>
              </a:rPr>
              <a:t>{…}</a:t>
            </a:r>
            <a:r>
              <a:rPr lang="en-US" altLang="sk-SK" sz="250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čísla snímky 5">
            <a:extLst>
              <a:ext uri="{FF2B5EF4-FFF2-40B4-BE49-F238E27FC236}">
                <a16:creationId xmlns:a16="http://schemas.microsoft.com/office/drawing/2014/main" id="{EA236DD1-307E-4FBE-8CBE-768222C3B40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3019D599-9DE8-4DE7-84B9-2560F3FA33CC}" type="slidenum">
              <a:rPr lang="en-US" altLang="sk-SK"/>
              <a:pPr/>
              <a:t>15</a:t>
            </a:fld>
            <a:r>
              <a:rPr lang="sk-SK" altLang="sk-SK"/>
              <a:t>/2</a:t>
            </a:r>
            <a:r>
              <a:rPr lang="en-US" altLang="sk-SK"/>
              <a:t>3</a:t>
            </a:r>
          </a:p>
        </p:txBody>
      </p:sp>
      <p:sp>
        <p:nvSpPr>
          <p:cNvPr id="17411" name="Rectangle 2">
            <a:extLst>
              <a:ext uri="{FF2B5EF4-FFF2-40B4-BE49-F238E27FC236}">
                <a16:creationId xmlns:a16="http://schemas.microsoft.com/office/drawing/2014/main" id="{C0574BB6-F7BB-4FEA-A8BE-E7C1A1095152}"/>
              </a:ext>
            </a:extLst>
          </p:cNvPr>
          <p:cNvSpPr>
            <a:spLocks noGrp="1" noChangeArrowheads="1"/>
          </p:cNvSpPr>
          <p:nvPr>
            <p:ph type="title"/>
          </p:nvPr>
        </p:nvSpPr>
        <p:spPr/>
        <p:txBody>
          <a:bodyPr/>
          <a:lstStyle/>
          <a:p>
            <a:pPr defTabSz="912813" eaLnBrk="1" hangingPunct="1"/>
            <a:r>
              <a:rPr lang="sk-SK" altLang="sk-SK"/>
              <a:t>Súrodenec</a:t>
            </a:r>
          </a:p>
        </p:txBody>
      </p:sp>
      <p:sp>
        <p:nvSpPr>
          <p:cNvPr id="17412" name="Rectangle 3">
            <a:extLst>
              <a:ext uri="{FF2B5EF4-FFF2-40B4-BE49-F238E27FC236}">
                <a16:creationId xmlns:a16="http://schemas.microsoft.com/office/drawing/2014/main" id="{32905B46-1020-40E2-ACA7-0AD5C9335FE0}"/>
              </a:ext>
            </a:extLst>
          </p:cNvPr>
          <p:cNvSpPr>
            <a:spLocks noChangeArrowheads="1"/>
          </p:cNvSpPr>
          <p:nvPr/>
        </p:nvSpPr>
        <p:spPr bwMode="auto">
          <a:xfrm>
            <a:off x="0" y="1876425"/>
            <a:ext cx="7223125"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7413" name="Rectangle 4">
            <a:extLst>
              <a:ext uri="{FF2B5EF4-FFF2-40B4-BE49-F238E27FC236}">
                <a16:creationId xmlns:a16="http://schemas.microsoft.com/office/drawing/2014/main" id="{A42EB8D7-D920-4254-BF87-93808D618DE7}"/>
              </a:ext>
            </a:extLst>
          </p:cNvPr>
          <p:cNvSpPr>
            <a:spLocks noChangeArrowheads="1"/>
          </p:cNvSpPr>
          <p:nvPr/>
        </p:nvSpPr>
        <p:spPr bwMode="auto">
          <a:xfrm>
            <a:off x="0" y="2436813"/>
            <a:ext cx="9144000"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7414" name="Rectangle 5">
            <a:extLst>
              <a:ext uri="{FF2B5EF4-FFF2-40B4-BE49-F238E27FC236}">
                <a16:creationId xmlns:a16="http://schemas.microsoft.com/office/drawing/2014/main" id="{C8FA2EDE-C5D9-4E9F-A86D-DBBFA0CDB393}"/>
              </a:ext>
            </a:extLst>
          </p:cNvPr>
          <p:cNvSpPr>
            <a:spLocks noChangeArrowheads="1"/>
          </p:cNvSpPr>
          <p:nvPr/>
        </p:nvSpPr>
        <p:spPr bwMode="auto">
          <a:xfrm>
            <a:off x="0" y="2933700"/>
            <a:ext cx="9144000" cy="0"/>
          </a:xfrm>
          <a:prstGeom prst="rect">
            <a:avLst/>
          </a:prstGeom>
          <a:solidFill>
            <a:srgbClr val="F1F1F1"/>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17415" name="Rectangle 6">
            <a:extLst>
              <a:ext uri="{FF2B5EF4-FFF2-40B4-BE49-F238E27FC236}">
                <a16:creationId xmlns:a16="http://schemas.microsoft.com/office/drawing/2014/main" id="{C8699588-6831-45C3-AAFB-17482B573447}"/>
              </a:ext>
            </a:extLst>
          </p:cNvPr>
          <p:cNvSpPr>
            <a:spLocks noGrp="1" noChangeArrowheads="1"/>
          </p:cNvSpPr>
          <p:nvPr>
            <p:ph type="body" idx="1"/>
          </p:nvPr>
        </p:nvSpPr>
        <p:spPr>
          <a:xfrm>
            <a:off x="566738" y="1752600"/>
            <a:ext cx="8037512" cy="4197350"/>
          </a:xfrm>
          <a:noFill/>
        </p:spPr>
        <p:txBody>
          <a:bodyPr/>
          <a:lstStyle/>
          <a:p>
            <a:pPr marL="0" indent="0" defTabSz="912813" eaLnBrk="1" hangingPunct="1">
              <a:buFont typeface="Wingdings" panose="05000000000000000000" pitchFamily="2" charset="2"/>
              <a:buNone/>
            </a:pPr>
            <a:r>
              <a:rPr lang="cs-CZ" altLang="sk-SK" sz="2400" b="1">
                <a:latin typeface="Courier New" panose="02070309020205020404" pitchFamily="49" charset="0"/>
              </a:rPr>
              <a:t>li</a:t>
            </a:r>
            <a:r>
              <a:rPr lang="en-US" altLang="sk-SK" sz="2400" b="1">
                <a:latin typeface="Courier New" panose="02070309020205020404" pitchFamily="49" charset="0"/>
              </a:rPr>
              <a:t> </a:t>
            </a:r>
            <a:r>
              <a:rPr lang="sk-SK" altLang="sk-SK" sz="2400" b="1">
                <a:latin typeface="Courier New" panose="02070309020205020404" pitchFamily="49" charset="0"/>
              </a:rPr>
              <a:t>+ li</a:t>
            </a:r>
            <a:r>
              <a:rPr lang="en-US" altLang="sk-SK" sz="2400" b="1">
                <a:latin typeface="Courier New" panose="02070309020205020404" pitchFamily="49" charset="0"/>
              </a:rPr>
              <a:t> </a:t>
            </a:r>
            <a:r>
              <a:rPr lang="cs-CZ" altLang="sk-SK" sz="2400" b="1">
                <a:latin typeface="Courier New" panose="02070309020205020404" pitchFamily="49" charset="0"/>
              </a:rPr>
              <a:t> {border-top: 1px solid black}</a:t>
            </a:r>
          </a:p>
          <a:p>
            <a:pPr marL="0" indent="0" defTabSz="912813" eaLnBrk="1" hangingPunct="1">
              <a:buFont typeface="Wingdings" panose="05000000000000000000" pitchFamily="2" charset="2"/>
              <a:buNone/>
            </a:pPr>
            <a:r>
              <a:rPr lang="sk-SK" altLang="sk-SK" sz="3000"/>
              <a:t>Prvok li sa bude formátovať len ak je nasledujúcim súrodencom li.</a:t>
            </a:r>
          </a:p>
          <a:p>
            <a:pPr marL="0" indent="0" defTabSz="912813" eaLnBrk="1" hangingPunct="1">
              <a:buFont typeface="Wingdings" panose="05000000000000000000" pitchFamily="2" charset="2"/>
              <a:buNone/>
            </a:pPr>
            <a:r>
              <a:rPr lang="en-US" altLang="sk-SK" sz="2400" b="1">
                <a:latin typeface="Courier New" panose="02070309020205020404" pitchFamily="49" charset="0"/>
              </a:rPr>
              <a:t> &lt;ol&gt; </a:t>
            </a:r>
          </a:p>
          <a:p>
            <a:pPr marL="0" indent="0" defTabSz="912813" eaLnBrk="1" hangingPunct="1">
              <a:buFont typeface="Wingdings" panose="05000000000000000000" pitchFamily="2" charset="2"/>
              <a:buNone/>
            </a:pPr>
            <a:r>
              <a:rPr lang="en-US" altLang="sk-SK" sz="2400" b="1">
                <a:latin typeface="Courier New" panose="02070309020205020404" pitchFamily="49" charset="0"/>
              </a:rPr>
              <a:t>	&lt;li&gt; … &lt;/li&gt;</a:t>
            </a:r>
          </a:p>
          <a:p>
            <a:pPr marL="0" indent="0" defTabSz="912813" eaLnBrk="1" hangingPunct="1">
              <a:buFont typeface="Wingdings" panose="05000000000000000000" pitchFamily="2" charset="2"/>
              <a:buNone/>
            </a:pPr>
            <a:r>
              <a:rPr lang="en-US" altLang="sk-SK" sz="2400" b="1">
                <a:latin typeface="Courier New" panose="02070309020205020404" pitchFamily="49" charset="0"/>
              </a:rPr>
              <a:t>	&lt;li&gt; … &lt;/li&gt;</a:t>
            </a:r>
          </a:p>
          <a:p>
            <a:pPr marL="0" indent="0" defTabSz="912813" eaLnBrk="1" hangingPunct="1">
              <a:buFont typeface="Wingdings" panose="05000000000000000000" pitchFamily="2" charset="2"/>
              <a:buNone/>
            </a:pPr>
            <a:r>
              <a:rPr lang="en-US" altLang="sk-SK" sz="2400" b="1">
                <a:latin typeface="Courier New" panose="02070309020205020404" pitchFamily="49" charset="0"/>
              </a:rPr>
              <a:t>	&lt;li&gt; … &lt;/li&gt;</a:t>
            </a:r>
          </a:p>
          <a:p>
            <a:pPr marL="0" indent="0" defTabSz="912813" eaLnBrk="1" hangingPunct="1">
              <a:buFont typeface="Wingdings" panose="05000000000000000000" pitchFamily="2" charset="2"/>
              <a:buNone/>
            </a:pPr>
            <a:r>
              <a:rPr lang="en-US" altLang="sk-SK" sz="2400" b="1">
                <a:latin typeface="Courier New" panose="02070309020205020404" pitchFamily="49" charset="0"/>
              </a:rPr>
              <a:t>&lt;/ol&gt;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Zástupný symbol čísla snímky 3">
            <a:extLst>
              <a:ext uri="{FF2B5EF4-FFF2-40B4-BE49-F238E27FC236}">
                <a16:creationId xmlns:a16="http://schemas.microsoft.com/office/drawing/2014/main" id="{205BE96A-8AB7-4344-8308-3F21C5FC4E8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934DD73E-95FA-4725-A5FA-484C2907FD8C}" type="slidenum">
              <a:rPr lang="en-US" altLang="sk-SK"/>
              <a:pPr/>
              <a:t>16</a:t>
            </a:fld>
            <a:r>
              <a:rPr lang="sk-SK" altLang="sk-SK"/>
              <a:t>/2</a:t>
            </a:r>
            <a:r>
              <a:rPr lang="en-US" altLang="sk-SK"/>
              <a:t>3</a:t>
            </a:r>
          </a:p>
        </p:txBody>
      </p:sp>
      <p:graphicFrame>
        <p:nvGraphicFramePr>
          <p:cNvPr id="15" name="Diagram 14">
            <a:extLst>
              <a:ext uri="{FF2B5EF4-FFF2-40B4-BE49-F238E27FC236}">
                <a16:creationId xmlns:a16="http://schemas.microsoft.com/office/drawing/2014/main" id="{4AB44C6B-0975-463F-9EB8-F7C99D1ACC63}"/>
              </a:ext>
            </a:extLst>
          </p:cNvPr>
          <p:cNvGraphicFramePr/>
          <p:nvPr/>
        </p:nvGraphicFramePr>
        <p:xfrm>
          <a:off x="0" y="0"/>
          <a:ext cx="4429124" cy="3643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6" name="Diagram 15">
            <a:extLst>
              <a:ext uri="{FF2B5EF4-FFF2-40B4-BE49-F238E27FC236}">
                <a16:creationId xmlns:a16="http://schemas.microsoft.com/office/drawing/2014/main" id="{11DC6A43-D7F8-4AA3-98A6-E7F4E0D42D2A}"/>
              </a:ext>
            </a:extLst>
          </p:cNvPr>
          <p:cNvGraphicFramePr/>
          <p:nvPr/>
        </p:nvGraphicFramePr>
        <p:xfrm>
          <a:off x="4429124" y="0"/>
          <a:ext cx="4714876" cy="364331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8" name="Diagram 17">
            <a:extLst>
              <a:ext uri="{FF2B5EF4-FFF2-40B4-BE49-F238E27FC236}">
                <a16:creationId xmlns:a16="http://schemas.microsoft.com/office/drawing/2014/main" id="{8D4C9C13-03E7-4650-9A6E-7EE903F92FA4}"/>
              </a:ext>
            </a:extLst>
          </p:cNvPr>
          <p:cNvGraphicFramePr/>
          <p:nvPr/>
        </p:nvGraphicFramePr>
        <p:xfrm>
          <a:off x="0" y="3643314"/>
          <a:ext cx="4429124" cy="321468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9" name="Diagram 18">
            <a:extLst>
              <a:ext uri="{FF2B5EF4-FFF2-40B4-BE49-F238E27FC236}">
                <a16:creationId xmlns:a16="http://schemas.microsoft.com/office/drawing/2014/main" id="{BE9871CA-0E2C-423A-A96A-450035A46649}"/>
              </a:ext>
            </a:extLst>
          </p:cNvPr>
          <p:cNvGraphicFramePr/>
          <p:nvPr/>
        </p:nvGraphicFramePr>
        <p:xfrm>
          <a:off x="4429124" y="3643314"/>
          <a:ext cx="4714876" cy="3214687"/>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čísla snímky 5">
            <a:extLst>
              <a:ext uri="{FF2B5EF4-FFF2-40B4-BE49-F238E27FC236}">
                <a16:creationId xmlns:a16="http://schemas.microsoft.com/office/drawing/2014/main" id="{0A932DE8-65A6-4328-8616-FB62C7D2997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86AD0ED2-F7CC-4470-96F4-F3D31B3E5691}" type="slidenum">
              <a:rPr lang="en-US" altLang="sk-SK"/>
              <a:pPr/>
              <a:t>17</a:t>
            </a:fld>
            <a:r>
              <a:rPr lang="sk-SK" altLang="sk-SK"/>
              <a:t>/2</a:t>
            </a:r>
            <a:r>
              <a:rPr lang="en-US" altLang="sk-SK"/>
              <a:t>3</a:t>
            </a:r>
          </a:p>
        </p:txBody>
      </p:sp>
      <p:sp>
        <p:nvSpPr>
          <p:cNvPr id="19459" name="Rectangle 2">
            <a:extLst>
              <a:ext uri="{FF2B5EF4-FFF2-40B4-BE49-F238E27FC236}">
                <a16:creationId xmlns:a16="http://schemas.microsoft.com/office/drawing/2014/main" id="{98E349FD-4B65-406E-9CD1-108CBCE18599}"/>
              </a:ext>
            </a:extLst>
          </p:cNvPr>
          <p:cNvSpPr>
            <a:spLocks noGrp="1" noChangeArrowheads="1"/>
          </p:cNvSpPr>
          <p:nvPr>
            <p:ph type="title"/>
          </p:nvPr>
        </p:nvSpPr>
        <p:spPr/>
        <p:txBody>
          <a:bodyPr/>
          <a:lstStyle/>
          <a:p>
            <a:pPr defTabSz="912813" eaLnBrk="1" hangingPunct="1"/>
            <a:r>
              <a:rPr lang="sk-SK" altLang="sk-SK"/>
              <a:t>Poziciovanie prvkov</a:t>
            </a:r>
          </a:p>
        </p:txBody>
      </p:sp>
      <p:sp>
        <p:nvSpPr>
          <p:cNvPr id="19460" name="Rectangle 7">
            <a:extLst>
              <a:ext uri="{FF2B5EF4-FFF2-40B4-BE49-F238E27FC236}">
                <a16:creationId xmlns:a16="http://schemas.microsoft.com/office/drawing/2014/main" id="{53FD8BB3-FF83-444E-BC92-2DC8C8653B22}"/>
              </a:ext>
            </a:extLst>
          </p:cNvPr>
          <p:cNvSpPr>
            <a:spLocks noGrp="1" noChangeArrowheads="1"/>
          </p:cNvSpPr>
          <p:nvPr>
            <p:ph type="body" idx="1"/>
          </p:nvPr>
        </p:nvSpPr>
        <p:spPr>
          <a:xfrm>
            <a:off x="611188" y="1773238"/>
            <a:ext cx="8001000" cy="3744912"/>
          </a:xfrm>
          <a:noFill/>
        </p:spPr>
        <p:txBody>
          <a:bodyPr/>
          <a:lstStyle/>
          <a:p>
            <a:pPr marL="0" indent="0" defTabSz="912813" eaLnBrk="1" hangingPunct="1"/>
            <a:r>
              <a:rPr lang="sk-SK" altLang="sk-SK" sz="3000"/>
              <a:t> Plávajúce prvky</a:t>
            </a:r>
          </a:p>
          <a:p>
            <a:pPr marL="0" indent="0" defTabSz="912813" eaLnBrk="1" hangingPunct="1"/>
            <a:r>
              <a:rPr lang="sk-SK" altLang="sk-SK" sz="3000"/>
              <a:t> Absolútne umiestnenie</a:t>
            </a:r>
          </a:p>
          <a:p>
            <a:pPr marL="0" indent="0" defTabSz="912813" eaLnBrk="1" hangingPunct="1"/>
            <a:r>
              <a:rPr lang="sk-SK" altLang="sk-SK" sz="3000"/>
              <a:t> Relatívne umiestnenie</a:t>
            </a:r>
          </a:p>
          <a:p>
            <a:pPr marL="0" indent="0" defTabSz="912813" eaLnBrk="1" hangingPunct="1"/>
            <a:r>
              <a:rPr lang="sk-SK" altLang="sk-SK" sz="3000"/>
              <a:t> Prekrývanie sa prvkov, z-index</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ástupný symbol čísla snímky 5">
            <a:extLst>
              <a:ext uri="{FF2B5EF4-FFF2-40B4-BE49-F238E27FC236}">
                <a16:creationId xmlns:a16="http://schemas.microsoft.com/office/drawing/2014/main" id="{F67EA683-A2E8-43F4-B29D-4990A4BA95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B21DDBD2-8FED-4C7D-8704-9CE0B945F4D1}" type="slidenum">
              <a:rPr lang="en-US" altLang="sk-SK"/>
              <a:pPr/>
              <a:t>18</a:t>
            </a:fld>
            <a:r>
              <a:rPr lang="sk-SK" altLang="sk-SK"/>
              <a:t>/2</a:t>
            </a:r>
            <a:r>
              <a:rPr lang="en-US" altLang="sk-SK"/>
              <a:t>3</a:t>
            </a:r>
          </a:p>
        </p:txBody>
      </p:sp>
      <p:sp>
        <p:nvSpPr>
          <p:cNvPr id="20483" name="Rectangle 2">
            <a:extLst>
              <a:ext uri="{FF2B5EF4-FFF2-40B4-BE49-F238E27FC236}">
                <a16:creationId xmlns:a16="http://schemas.microsoft.com/office/drawing/2014/main" id="{4F1FA024-A3B9-4848-B741-00C15431DE70}"/>
              </a:ext>
            </a:extLst>
          </p:cNvPr>
          <p:cNvSpPr>
            <a:spLocks noGrp="1" noChangeArrowheads="1"/>
          </p:cNvSpPr>
          <p:nvPr>
            <p:ph type="title"/>
          </p:nvPr>
        </p:nvSpPr>
        <p:spPr>
          <a:xfrm>
            <a:off x="685800" y="304800"/>
            <a:ext cx="7772400" cy="1143000"/>
          </a:xfrm>
        </p:spPr>
        <p:txBody>
          <a:bodyPr/>
          <a:lstStyle/>
          <a:p>
            <a:pPr defTabSz="912813" eaLnBrk="1" hangingPunct="1"/>
            <a:r>
              <a:rPr lang="sk-SK" altLang="sk-SK"/>
              <a:t>Plávajúce elementy</a:t>
            </a:r>
          </a:p>
        </p:txBody>
      </p:sp>
      <p:sp>
        <p:nvSpPr>
          <p:cNvPr id="20484" name="Rectangle 9">
            <a:extLst>
              <a:ext uri="{FF2B5EF4-FFF2-40B4-BE49-F238E27FC236}">
                <a16:creationId xmlns:a16="http://schemas.microsoft.com/office/drawing/2014/main" id="{D96F8A63-9D5E-40A3-861E-D79A142780A2}"/>
              </a:ext>
            </a:extLst>
          </p:cNvPr>
          <p:cNvSpPr>
            <a:spLocks noChangeArrowheads="1"/>
          </p:cNvSpPr>
          <p:nvPr/>
        </p:nvSpPr>
        <p:spPr bwMode="auto">
          <a:xfrm>
            <a:off x="539750" y="3213100"/>
            <a:ext cx="3586163" cy="2598738"/>
          </a:xfrm>
          <a:prstGeom prst="rect">
            <a:avLst/>
          </a:prstGeom>
          <a:solidFill>
            <a:schemeClr val="accent1"/>
          </a:solidFill>
          <a:ln w="9525">
            <a:solidFill>
              <a:schemeClr val="tx1"/>
            </a:solidFill>
            <a:miter lim="800000"/>
            <a:headEnd/>
            <a:tailEnd/>
          </a:ln>
        </p:spPr>
        <p:txBody>
          <a:bodyPr wrap="none" anchor="ct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endParaRPr lang="sk-SK" altLang="sk-SK"/>
          </a:p>
        </p:txBody>
      </p:sp>
      <p:sp>
        <p:nvSpPr>
          <p:cNvPr id="20485" name="Rectangle 10">
            <a:extLst>
              <a:ext uri="{FF2B5EF4-FFF2-40B4-BE49-F238E27FC236}">
                <a16:creationId xmlns:a16="http://schemas.microsoft.com/office/drawing/2014/main" id="{074B2D7A-9587-41C2-9086-06FADA7F0927}"/>
              </a:ext>
            </a:extLst>
          </p:cNvPr>
          <p:cNvSpPr>
            <a:spLocks noChangeArrowheads="1"/>
          </p:cNvSpPr>
          <p:nvPr/>
        </p:nvSpPr>
        <p:spPr bwMode="auto">
          <a:xfrm>
            <a:off x="468313" y="1700213"/>
            <a:ext cx="8280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20000"/>
              </a:spcBef>
            </a:pPr>
            <a:r>
              <a:rPr lang="cs-CZ" altLang="sk-SK" sz="2400" b="1">
                <a:latin typeface="Courier New" panose="02070309020205020404" pitchFamily="49" charset="0"/>
              </a:rPr>
              <a:t>float: none </a:t>
            </a:r>
            <a:r>
              <a:rPr lang="en-US" altLang="sk-SK" sz="2400" b="1">
                <a:latin typeface="Courier New" panose="02070309020205020404" pitchFamily="49" charset="0"/>
              </a:rPr>
              <a:t>| </a:t>
            </a:r>
            <a:r>
              <a:rPr lang="cs-CZ" altLang="sk-SK" sz="2400" b="1">
                <a:latin typeface="Courier New" panose="02070309020205020404" pitchFamily="49" charset="0"/>
              </a:rPr>
              <a:t>left</a:t>
            </a:r>
            <a:r>
              <a:rPr lang="en-US" altLang="sk-SK" sz="2400" b="1">
                <a:latin typeface="Courier New" panose="02070309020205020404" pitchFamily="49" charset="0"/>
              </a:rPr>
              <a:t> | </a:t>
            </a:r>
            <a:r>
              <a:rPr lang="cs-CZ" altLang="sk-SK" sz="2400" b="1">
                <a:latin typeface="Courier New" panose="02070309020205020404" pitchFamily="49" charset="0"/>
              </a:rPr>
              <a:t>right</a:t>
            </a:r>
          </a:p>
          <a:p>
            <a:pPr eaLnBrk="1" hangingPunct="1"/>
            <a:r>
              <a:rPr lang="sk-SK" altLang="sk-SK" sz="3000"/>
              <a:t>Neplávať, plávať po ľavej resp. pravej strane nadradeného elementu</a:t>
            </a:r>
            <a:endParaRPr lang="cs-CZ" altLang="sk-SK" sz="3000" b="1"/>
          </a:p>
        </p:txBody>
      </p:sp>
      <p:sp>
        <p:nvSpPr>
          <p:cNvPr id="20486" name="Rectangle 13">
            <a:extLst>
              <a:ext uri="{FF2B5EF4-FFF2-40B4-BE49-F238E27FC236}">
                <a16:creationId xmlns:a16="http://schemas.microsoft.com/office/drawing/2014/main" id="{63DA6339-562B-4EED-8825-0C5EA73B1015}"/>
              </a:ext>
            </a:extLst>
          </p:cNvPr>
          <p:cNvSpPr>
            <a:spLocks noChangeArrowheads="1"/>
          </p:cNvSpPr>
          <p:nvPr/>
        </p:nvSpPr>
        <p:spPr bwMode="auto">
          <a:xfrm>
            <a:off x="4284663" y="4292600"/>
            <a:ext cx="460851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20000"/>
              </a:spcBef>
            </a:pPr>
            <a:r>
              <a:rPr lang="cs-CZ" altLang="sk-SK" sz="2400" b="1">
                <a:latin typeface="Courier New" panose="02070309020205020404" pitchFamily="49" charset="0"/>
              </a:rPr>
              <a:t>clear: none</a:t>
            </a:r>
            <a:r>
              <a:rPr lang="en-US" altLang="sk-SK" sz="2400" b="1">
                <a:latin typeface="Courier New" panose="02070309020205020404" pitchFamily="49" charset="0"/>
              </a:rPr>
              <a:t> | </a:t>
            </a:r>
            <a:r>
              <a:rPr lang="cs-CZ" altLang="sk-SK" sz="2400" b="1">
                <a:latin typeface="Courier New" panose="02070309020205020404" pitchFamily="49" charset="0"/>
              </a:rPr>
              <a:t>left</a:t>
            </a:r>
            <a:r>
              <a:rPr lang="en-US" altLang="sk-SK" sz="2400" b="1">
                <a:latin typeface="Courier New" panose="02070309020205020404" pitchFamily="49" charset="0"/>
              </a:rPr>
              <a:t> | </a:t>
            </a:r>
            <a:r>
              <a:rPr lang="cs-CZ" altLang="sk-SK" sz="2400" b="1">
                <a:latin typeface="Courier New" panose="02070309020205020404" pitchFamily="49" charset="0"/>
              </a:rPr>
              <a:t>right</a:t>
            </a:r>
            <a:r>
              <a:rPr lang="en-US" altLang="sk-SK" sz="2400" b="1">
                <a:latin typeface="Courier New" panose="02070309020205020404" pitchFamily="49" charset="0"/>
              </a:rPr>
              <a:t> | both</a:t>
            </a:r>
            <a:endParaRPr lang="cs-CZ" altLang="sk-SK" sz="2400" b="1">
              <a:latin typeface="Courier New" panose="02070309020205020404" pitchFamily="49" charset="0"/>
            </a:endParaRPr>
          </a:p>
        </p:txBody>
      </p:sp>
      <p:sp>
        <p:nvSpPr>
          <p:cNvPr id="20487" name="Text Box 14">
            <a:extLst>
              <a:ext uri="{FF2B5EF4-FFF2-40B4-BE49-F238E27FC236}">
                <a16:creationId xmlns:a16="http://schemas.microsoft.com/office/drawing/2014/main" id="{4DEFEBF7-CECA-40DD-92BC-5C6ED4E0970B}"/>
              </a:ext>
            </a:extLst>
          </p:cNvPr>
          <p:cNvSpPr txBox="1">
            <a:spLocks noChangeArrowheads="1"/>
          </p:cNvSpPr>
          <p:nvPr/>
        </p:nvSpPr>
        <p:spPr bwMode="auto">
          <a:xfrm>
            <a:off x="4284663" y="5157788"/>
            <a:ext cx="4464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sk-SK" altLang="sk-SK" sz="3000"/>
              <a:t>Ukončiť obtekanie</a:t>
            </a:r>
            <a:endParaRPr lang="sk-SK" altLang="sk-SK" sz="1600">
              <a:latin typeface="Times New Roman" panose="02020603050405020304" pitchFamily="18" charset="0"/>
            </a:endParaRPr>
          </a:p>
        </p:txBody>
      </p:sp>
      <p:sp>
        <p:nvSpPr>
          <p:cNvPr id="20488" name="Rectangle 16">
            <a:extLst>
              <a:ext uri="{FF2B5EF4-FFF2-40B4-BE49-F238E27FC236}">
                <a16:creationId xmlns:a16="http://schemas.microsoft.com/office/drawing/2014/main" id="{ACB82FDD-7DE4-4801-B7AD-69AE7351B031}"/>
              </a:ext>
            </a:extLst>
          </p:cNvPr>
          <p:cNvSpPr>
            <a:spLocks noChangeArrowheads="1"/>
          </p:cNvSpPr>
          <p:nvPr/>
        </p:nvSpPr>
        <p:spPr bwMode="auto">
          <a:xfrm>
            <a:off x="544513" y="3208338"/>
            <a:ext cx="2227262"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sk-SK" altLang="sk-SK" sz="1600" b="1"/>
              <a:t>Obrázok má float:right</a:t>
            </a:r>
          </a:p>
          <a:p>
            <a:pPr eaLnBrk="1" hangingPunct="1"/>
            <a:r>
              <a:rPr lang="cs-CZ" altLang="sk-SK" sz="800"/>
              <a:t>Puellae supplicatur et in humanis vultibus deae tantae numina placantur, et in matutino progressu virginis et victimis et epulis veneris absentis  nomen  propitiatur, iamque per plateas et floribus sertis solutis adprecantur.</a:t>
            </a:r>
          </a:p>
        </p:txBody>
      </p:sp>
      <p:pic>
        <p:nvPicPr>
          <p:cNvPr id="20489" name="Picture 17" descr="AN02479_">
            <a:extLst>
              <a:ext uri="{FF2B5EF4-FFF2-40B4-BE49-F238E27FC236}">
                <a16:creationId xmlns:a16="http://schemas.microsoft.com/office/drawing/2014/main" id="{E3BBD6CB-89EB-4CD2-8E03-A9E9D07054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6713" y="3302000"/>
            <a:ext cx="1143000" cy="102235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
        <p:nvSpPr>
          <p:cNvPr id="20490" name="Text Box 18">
            <a:extLst>
              <a:ext uri="{FF2B5EF4-FFF2-40B4-BE49-F238E27FC236}">
                <a16:creationId xmlns:a16="http://schemas.microsoft.com/office/drawing/2014/main" id="{AEF1A6FB-0CE3-4C59-9D7F-39A7E9F53D70}"/>
              </a:ext>
            </a:extLst>
          </p:cNvPr>
          <p:cNvSpPr txBox="1">
            <a:spLocks noChangeArrowheads="1"/>
          </p:cNvSpPr>
          <p:nvPr/>
        </p:nvSpPr>
        <p:spPr bwMode="auto">
          <a:xfrm>
            <a:off x="539750" y="4508500"/>
            <a:ext cx="3451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cs-CZ" altLang="sk-SK" sz="1400" b="1">
                <a:latin typeface="Times New Roman" panose="02020603050405020304" pitchFamily="18" charset="0"/>
              </a:rPr>
              <a:t>Tento odsek je clear:both</a:t>
            </a:r>
          </a:p>
        </p:txBody>
      </p:sp>
      <p:sp>
        <p:nvSpPr>
          <p:cNvPr id="20491" name="Rectangle 19">
            <a:extLst>
              <a:ext uri="{FF2B5EF4-FFF2-40B4-BE49-F238E27FC236}">
                <a16:creationId xmlns:a16="http://schemas.microsoft.com/office/drawing/2014/main" id="{690FB970-14B2-4EFA-B089-B6508FFD4368}"/>
              </a:ext>
            </a:extLst>
          </p:cNvPr>
          <p:cNvSpPr>
            <a:spLocks noChangeArrowheads="1"/>
          </p:cNvSpPr>
          <p:nvPr/>
        </p:nvSpPr>
        <p:spPr bwMode="auto">
          <a:xfrm>
            <a:off x="539750" y="4797425"/>
            <a:ext cx="3505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cs-CZ" altLang="sk-SK" sz="800">
                <a:latin typeface="Times New Roman" panose="02020603050405020304" pitchFamily="18" charset="0"/>
              </a:rPr>
              <a:t>Puellae supplicatur et in humanis vultibus deae tantae numina placantur, et in matutino progressu virginis et victimis et epulis veneris absentis  nomen  propitiatur, iamque per plateas et commeantem populi frequenter floribus sertis solutis adprecantur.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čísla snímky 5">
            <a:extLst>
              <a:ext uri="{FF2B5EF4-FFF2-40B4-BE49-F238E27FC236}">
                <a16:creationId xmlns:a16="http://schemas.microsoft.com/office/drawing/2014/main" id="{A2E00E16-1539-401C-9071-DA80F076F7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10115E1C-B50B-4C9E-AB29-A54506467958}" type="slidenum">
              <a:rPr lang="en-US" altLang="sk-SK"/>
              <a:pPr/>
              <a:t>19</a:t>
            </a:fld>
            <a:r>
              <a:rPr lang="sk-SK" altLang="sk-SK"/>
              <a:t>/2</a:t>
            </a:r>
            <a:r>
              <a:rPr lang="en-US" altLang="sk-SK"/>
              <a:t>3</a:t>
            </a:r>
          </a:p>
        </p:txBody>
      </p:sp>
      <p:sp>
        <p:nvSpPr>
          <p:cNvPr id="21507" name="Rectangle 2">
            <a:extLst>
              <a:ext uri="{FF2B5EF4-FFF2-40B4-BE49-F238E27FC236}">
                <a16:creationId xmlns:a16="http://schemas.microsoft.com/office/drawing/2014/main" id="{1ED8BF54-A3D2-4679-A40D-30FA4D9F072A}"/>
              </a:ext>
            </a:extLst>
          </p:cNvPr>
          <p:cNvSpPr>
            <a:spLocks noGrp="1" noChangeArrowheads="1"/>
          </p:cNvSpPr>
          <p:nvPr>
            <p:ph type="title"/>
          </p:nvPr>
        </p:nvSpPr>
        <p:spPr>
          <a:xfrm>
            <a:off x="685800" y="304800"/>
            <a:ext cx="7772400" cy="1143000"/>
          </a:xfrm>
        </p:spPr>
        <p:txBody>
          <a:bodyPr/>
          <a:lstStyle/>
          <a:p>
            <a:pPr defTabSz="912813" eaLnBrk="1" hangingPunct="1"/>
            <a:r>
              <a:rPr lang="sk-SK" altLang="sk-SK"/>
              <a:t>Plávajúce elementy</a:t>
            </a:r>
          </a:p>
        </p:txBody>
      </p:sp>
      <p:sp>
        <p:nvSpPr>
          <p:cNvPr id="21508" name="Text Box 14">
            <a:extLst>
              <a:ext uri="{FF2B5EF4-FFF2-40B4-BE49-F238E27FC236}">
                <a16:creationId xmlns:a16="http://schemas.microsoft.com/office/drawing/2014/main" id="{0A113E1C-1F53-4EC3-8ED9-13E5E22D8DD0}"/>
              </a:ext>
            </a:extLst>
          </p:cNvPr>
          <p:cNvSpPr txBox="1">
            <a:spLocks noChangeArrowheads="1"/>
          </p:cNvSpPr>
          <p:nvPr/>
        </p:nvSpPr>
        <p:spPr bwMode="auto">
          <a:xfrm>
            <a:off x="4284663" y="5157788"/>
            <a:ext cx="4464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sk-SK" altLang="sk-SK" sz="3000"/>
              <a:t>Ukončiť obtekanie</a:t>
            </a:r>
            <a:endParaRPr lang="sk-SK" altLang="sk-SK" sz="1600">
              <a:latin typeface="Times New Roman" panose="02020603050405020304" pitchFamily="18" charset="0"/>
            </a:endParaRPr>
          </a:p>
        </p:txBody>
      </p:sp>
      <p:pic>
        <p:nvPicPr>
          <p:cNvPr id="21509" name="Picture 2" descr="http://qph.is.quoracdn.net/main-qimg-3e4a5af78cf81c1f769d5d33cb10df5d?convert_to_webp=true">
            <a:extLst>
              <a:ext uri="{FF2B5EF4-FFF2-40B4-BE49-F238E27FC236}">
                <a16:creationId xmlns:a16="http://schemas.microsoft.com/office/drawing/2014/main" id="{B256349D-3169-4604-A0CA-680851165B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700213"/>
            <a:ext cx="439420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Zástupný symbol čísla snímky 5">
            <a:extLst>
              <a:ext uri="{FF2B5EF4-FFF2-40B4-BE49-F238E27FC236}">
                <a16:creationId xmlns:a16="http://schemas.microsoft.com/office/drawing/2014/main" id="{05C58BEB-04D2-474E-9B8F-8679610BF8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A5ABB620-4F91-45F1-A8BD-2130EB8C8005}" type="slidenum">
              <a:rPr lang="en-US" altLang="sk-SK"/>
              <a:pPr/>
              <a:t>2</a:t>
            </a:fld>
            <a:r>
              <a:rPr lang="sk-SK" altLang="sk-SK"/>
              <a:t>/2</a:t>
            </a:r>
            <a:r>
              <a:rPr lang="en-US" altLang="sk-SK"/>
              <a:t>3</a:t>
            </a:r>
          </a:p>
        </p:txBody>
      </p:sp>
      <p:sp>
        <p:nvSpPr>
          <p:cNvPr id="4099" name="Rectangle 2">
            <a:extLst>
              <a:ext uri="{FF2B5EF4-FFF2-40B4-BE49-F238E27FC236}">
                <a16:creationId xmlns:a16="http://schemas.microsoft.com/office/drawing/2014/main" id="{A3B4672A-048D-4EB3-A487-A6AA5F8C48AC}"/>
              </a:ext>
            </a:extLst>
          </p:cNvPr>
          <p:cNvSpPr>
            <a:spLocks noGrp="1" noChangeArrowheads="1"/>
          </p:cNvSpPr>
          <p:nvPr>
            <p:ph type="title"/>
          </p:nvPr>
        </p:nvSpPr>
        <p:spPr/>
        <p:txBody>
          <a:bodyPr/>
          <a:lstStyle/>
          <a:p>
            <a:pPr defTabSz="912813" eaLnBrk="1" hangingPunct="1"/>
            <a:r>
              <a:rPr lang="sk-SK" altLang="sk-SK"/>
              <a:t>Ciele prednášky</a:t>
            </a:r>
          </a:p>
        </p:txBody>
      </p:sp>
      <p:sp>
        <p:nvSpPr>
          <p:cNvPr id="4100" name="Rectangle 3">
            <a:extLst>
              <a:ext uri="{FF2B5EF4-FFF2-40B4-BE49-F238E27FC236}">
                <a16:creationId xmlns:a16="http://schemas.microsoft.com/office/drawing/2014/main" id="{9F3B4F91-FD88-4B89-8A55-3EEE74AC31D6}"/>
              </a:ext>
            </a:extLst>
          </p:cNvPr>
          <p:cNvSpPr>
            <a:spLocks noGrp="1" noChangeArrowheads="1"/>
          </p:cNvSpPr>
          <p:nvPr>
            <p:ph type="body" idx="1"/>
          </p:nvPr>
        </p:nvSpPr>
        <p:spPr/>
        <p:txBody>
          <a:bodyPr/>
          <a:lstStyle/>
          <a:p>
            <a:pPr defTabSz="912813" eaLnBrk="1" hangingPunct="1"/>
            <a:r>
              <a:rPr lang="sk-SK" altLang="sk-SK" sz="3000"/>
              <a:t>div, span</a:t>
            </a:r>
          </a:p>
          <a:p>
            <a:pPr defTabSz="912813" eaLnBrk="1" hangingPunct="1"/>
            <a:r>
              <a:rPr lang="sk-SK" altLang="sk-SK" sz="3000"/>
              <a:t>Selektory</a:t>
            </a:r>
          </a:p>
          <a:p>
            <a:pPr defTabSz="912813" eaLnBrk="1" hangingPunct="1"/>
            <a:r>
              <a:rPr lang="sk-SK" altLang="sk-SK" sz="3000"/>
              <a:t>Kombinovanie selektorov</a:t>
            </a:r>
          </a:p>
          <a:p>
            <a:pPr defTabSz="912813" eaLnBrk="1" hangingPunct="1"/>
            <a:r>
              <a:rPr lang="sk-SK" altLang="sk-SK" sz="3000"/>
              <a:t>Poziciovanie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čísla snímky 5">
            <a:extLst>
              <a:ext uri="{FF2B5EF4-FFF2-40B4-BE49-F238E27FC236}">
                <a16:creationId xmlns:a16="http://schemas.microsoft.com/office/drawing/2014/main" id="{0331C7F0-49AC-4CFE-9317-0CCA82A4858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1FA3C7F0-2B56-4DF3-926C-D6D68EBF5F8B}" type="slidenum">
              <a:rPr lang="en-US" altLang="sk-SK"/>
              <a:pPr/>
              <a:t>20</a:t>
            </a:fld>
            <a:r>
              <a:rPr lang="sk-SK" altLang="sk-SK"/>
              <a:t>/2</a:t>
            </a:r>
            <a:r>
              <a:rPr lang="en-US" altLang="sk-SK"/>
              <a:t>3</a:t>
            </a:r>
          </a:p>
        </p:txBody>
      </p:sp>
      <p:sp>
        <p:nvSpPr>
          <p:cNvPr id="22531" name="Rectangle 2">
            <a:extLst>
              <a:ext uri="{FF2B5EF4-FFF2-40B4-BE49-F238E27FC236}">
                <a16:creationId xmlns:a16="http://schemas.microsoft.com/office/drawing/2014/main" id="{D472E49E-7B71-471E-9BE7-79323E909790}"/>
              </a:ext>
            </a:extLst>
          </p:cNvPr>
          <p:cNvSpPr>
            <a:spLocks noGrp="1" noChangeArrowheads="1"/>
          </p:cNvSpPr>
          <p:nvPr>
            <p:ph type="title"/>
          </p:nvPr>
        </p:nvSpPr>
        <p:spPr/>
        <p:txBody>
          <a:bodyPr/>
          <a:lstStyle/>
          <a:p>
            <a:pPr defTabSz="912813" eaLnBrk="1" hangingPunct="1"/>
            <a:r>
              <a:rPr lang="sk-SK" altLang="sk-SK"/>
              <a:t>Absolútne umiestnenie</a:t>
            </a:r>
          </a:p>
        </p:txBody>
      </p:sp>
      <p:sp>
        <p:nvSpPr>
          <p:cNvPr id="22532" name="Text Box 3">
            <a:extLst>
              <a:ext uri="{FF2B5EF4-FFF2-40B4-BE49-F238E27FC236}">
                <a16:creationId xmlns:a16="http://schemas.microsoft.com/office/drawing/2014/main" id="{F2BBB658-35FA-4903-82F5-8CE1E32541DF}"/>
              </a:ext>
            </a:extLst>
          </p:cNvPr>
          <p:cNvSpPr txBox="1">
            <a:spLocks noChangeArrowheads="1"/>
          </p:cNvSpPr>
          <p:nvPr/>
        </p:nvSpPr>
        <p:spPr bwMode="auto">
          <a:xfrm>
            <a:off x="684213" y="1628775"/>
            <a:ext cx="7848600" cy="338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r>
              <a:rPr lang="sk-SK" altLang="sk-SK" sz="2200" b="1" dirty="0">
                <a:latin typeface="Courier New" panose="02070309020205020404" pitchFamily="49" charset="0"/>
              </a:rPr>
              <a:t>div { </a:t>
            </a:r>
          </a:p>
          <a:p>
            <a:r>
              <a:rPr lang="sk-SK" altLang="sk-SK" sz="2200" b="1" dirty="0">
                <a:latin typeface="Courier New" panose="02070309020205020404" pitchFamily="49" charset="0"/>
              </a:rPr>
              <a:t>	</a:t>
            </a:r>
            <a:r>
              <a:rPr lang="sk-SK" altLang="sk-SK" sz="2200" b="1" dirty="0" err="1">
                <a:latin typeface="Courier New" panose="02070309020205020404" pitchFamily="49" charset="0"/>
              </a:rPr>
              <a:t>position</a:t>
            </a:r>
            <a:r>
              <a:rPr lang="sk-SK" altLang="sk-SK" sz="2200" b="1" dirty="0">
                <a:latin typeface="Courier New" panose="02070309020205020404" pitchFamily="49" charset="0"/>
              </a:rPr>
              <a:t>:</a:t>
            </a:r>
            <a:r>
              <a:rPr lang="en-US" altLang="sk-SK" sz="2200" b="1" dirty="0">
                <a:latin typeface="Courier New" panose="02070309020205020404" pitchFamily="49" charset="0"/>
              </a:rPr>
              <a:t> </a:t>
            </a:r>
            <a:r>
              <a:rPr lang="sk-SK" altLang="sk-SK" sz="2200" b="1" dirty="0" err="1">
                <a:latin typeface="Courier New" panose="02070309020205020404" pitchFamily="49" charset="0"/>
              </a:rPr>
              <a:t>absolute</a:t>
            </a:r>
            <a:r>
              <a:rPr lang="sk-SK" altLang="sk-SK" sz="2200" b="1" dirty="0">
                <a:latin typeface="Courier New" panose="02070309020205020404" pitchFamily="49" charset="0"/>
              </a:rPr>
              <a:t>; </a:t>
            </a:r>
          </a:p>
          <a:p>
            <a:r>
              <a:rPr lang="sk-SK" altLang="sk-SK" sz="2200" b="1" dirty="0">
                <a:latin typeface="Courier New" panose="02070309020205020404" pitchFamily="49" charset="0"/>
              </a:rPr>
              <a:t>	top:</a:t>
            </a:r>
            <a:r>
              <a:rPr lang="en-US" altLang="sk-SK" sz="2200" b="1" dirty="0">
                <a:latin typeface="Courier New" panose="02070309020205020404" pitchFamily="49" charset="0"/>
              </a:rPr>
              <a:t> </a:t>
            </a:r>
            <a:r>
              <a:rPr lang="sk-SK" altLang="sk-SK" sz="2200" b="1" dirty="0">
                <a:latin typeface="Courier New" panose="02070309020205020404" pitchFamily="49" charset="0"/>
              </a:rPr>
              <a:t>10px; </a:t>
            </a:r>
          </a:p>
          <a:p>
            <a:r>
              <a:rPr lang="sk-SK" altLang="sk-SK" sz="2200" b="1" dirty="0">
                <a:latin typeface="Courier New" panose="02070309020205020404" pitchFamily="49" charset="0"/>
              </a:rPr>
              <a:t>	</a:t>
            </a:r>
            <a:r>
              <a:rPr lang="sk-SK" altLang="sk-SK" sz="2200" b="1" dirty="0" err="1">
                <a:latin typeface="Courier New" panose="02070309020205020404" pitchFamily="49" charset="0"/>
              </a:rPr>
              <a:t>left</a:t>
            </a:r>
            <a:r>
              <a:rPr lang="sk-SK" altLang="sk-SK" sz="2200" b="1" dirty="0">
                <a:latin typeface="Courier New" panose="02070309020205020404" pitchFamily="49" charset="0"/>
              </a:rPr>
              <a:t>:</a:t>
            </a:r>
            <a:r>
              <a:rPr lang="en-US" altLang="sk-SK" sz="2200" b="1" dirty="0">
                <a:latin typeface="Courier New" panose="02070309020205020404" pitchFamily="49" charset="0"/>
              </a:rPr>
              <a:t> </a:t>
            </a:r>
            <a:r>
              <a:rPr lang="sk-SK" altLang="sk-SK" sz="2200" b="1" dirty="0">
                <a:latin typeface="Courier New" panose="02070309020205020404" pitchFamily="49" charset="0"/>
              </a:rPr>
              <a:t>10px</a:t>
            </a:r>
            <a:r>
              <a:rPr lang="en-US" altLang="sk-SK" sz="2200" b="1" dirty="0">
                <a:latin typeface="Courier New" panose="02070309020205020404" pitchFamily="49" charset="0"/>
              </a:rPr>
              <a:t>;</a:t>
            </a:r>
          </a:p>
          <a:p>
            <a:r>
              <a:rPr lang="sk-SK" altLang="sk-SK" sz="2200" b="1" dirty="0">
                <a:latin typeface="Courier New" panose="02070309020205020404" pitchFamily="49" charset="0"/>
              </a:rPr>
              <a:t>}</a:t>
            </a:r>
          </a:p>
          <a:p>
            <a:endParaRPr lang="en-US" altLang="sk-SK" sz="2200" b="1" dirty="0">
              <a:latin typeface="Courier New" panose="02070309020205020404" pitchFamily="49" charset="0"/>
            </a:endParaRPr>
          </a:p>
          <a:p>
            <a:endParaRPr lang="sk-SK" altLang="sk-SK" sz="2200" b="1" dirty="0">
              <a:latin typeface="Courier New" panose="02070309020205020404" pitchFamily="49" charset="0"/>
            </a:endParaRPr>
          </a:p>
          <a:p>
            <a:r>
              <a:rPr lang="sk-SK" altLang="sk-SK" sz="3000" dirty="0"/>
              <a:t>Div bude </a:t>
            </a:r>
            <a:r>
              <a:rPr lang="sk-SK" altLang="sk-SK" sz="3000" b="1" dirty="0"/>
              <a:t>umiestnený</a:t>
            </a:r>
            <a:r>
              <a:rPr lang="sk-SK" altLang="sk-SK" sz="3000" dirty="0"/>
              <a:t> vzhľadom k svojmu nadradenému objektu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čísla snímky 5">
            <a:extLst>
              <a:ext uri="{FF2B5EF4-FFF2-40B4-BE49-F238E27FC236}">
                <a16:creationId xmlns:a16="http://schemas.microsoft.com/office/drawing/2014/main" id="{C2176C73-9FA0-44C0-8DA9-15F45F5E8AC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EAF0D8D0-4C8D-4E78-B72D-E7465327F337}" type="slidenum">
              <a:rPr lang="en-US" altLang="sk-SK"/>
              <a:pPr/>
              <a:t>21</a:t>
            </a:fld>
            <a:r>
              <a:rPr lang="sk-SK" altLang="sk-SK"/>
              <a:t>/2</a:t>
            </a:r>
            <a:r>
              <a:rPr lang="en-US" altLang="sk-SK"/>
              <a:t>3</a:t>
            </a:r>
          </a:p>
        </p:txBody>
      </p:sp>
      <p:sp>
        <p:nvSpPr>
          <p:cNvPr id="23555" name="Rectangle 2">
            <a:extLst>
              <a:ext uri="{FF2B5EF4-FFF2-40B4-BE49-F238E27FC236}">
                <a16:creationId xmlns:a16="http://schemas.microsoft.com/office/drawing/2014/main" id="{D1EBAF60-81E3-4C99-B082-549987907FF8}"/>
              </a:ext>
            </a:extLst>
          </p:cNvPr>
          <p:cNvSpPr>
            <a:spLocks noGrp="1" noChangeArrowheads="1"/>
          </p:cNvSpPr>
          <p:nvPr>
            <p:ph type="title"/>
          </p:nvPr>
        </p:nvSpPr>
        <p:spPr/>
        <p:txBody>
          <a:bodyPr/>
          <a:lstStyle/>
          <a:p>
            <a:pPr defTabSz="912813" eaLnBrk="1" hangingPunct="1"/>
            <a:r>
              <a:rPr lang="sk-SK" altLang="sk-SK"/>
              <a:t>Relatívne umiestnenie</a:t>
            </a:r>
          </a:p>
        </p:txBody>
      </p:sp>
      <p:sp>
        <p:nvSpPr>
          <p:cNvPr id="23556" name="Text Box 3">
            <a:extLst>
              <a:ext uri="{FF2B5EF4-FFF2-40B4-BE49-F238E27FC236}">
                <a16:creationId xmlns:a16="http://schemas.microsoft.com/office/drawing/2014/main" id="{7E2DCF75-EA1F-4641-93BF-425EDC2230BA}"/>
              </a:ext>
            </a:extLst>
          </p:cNvPr>
          <p:cNvSpPr txBox="1">
            <a:spLocks noChangeArrowheads="1"/>
          </p:cNvSpPr>
          <p:nvPr/>
        </p:nvSpPr>
        <p:spPr bwMode="auto">
          <a:xfrm>
            <a:off x="684213" y="1628775"/>
            <a:ext cx="7848600" cy="338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r>
              <a:rPr lang="sk-SK" altLang="sk-SK" sz="2200" b="1" dirty="0">
                <a:latin typeface="Courier New" panose="02070309020205020404" pitchFamily="49" charset="0"/>
              </a:rPr>
              <a:t>div { </a:t>
            </a:r>
          </a:p>
          <a:p>
            <a:r>
              <a:rPr lang="sk-SK" altLang="sk-SK" sz="2200" b="1" dirty="0">
                <a:latin typeface="Courier New" panose="02070309020205020404" pitchFamily="49" charset="0"/>
              </a:rPr>
              <a:t>	</a:t>
            </a:r>
            <a:r>
              <a:rPr lang="sk-SK" altLang="sk-SK" sz="2200" b="1" dirty="0" err="1">
                <a:latin typeface="Courier New" panose="02070309020205020404" pitchFamily="49" charset="0"/>
              </a:rPr>
              <a:t>position</a:t>
            </a:r>
            <a:r>
              <a:rPr lang="sk-SK" altLang="sk-SK" sz="2200" b="1" dirty="0">
                <a:latin typeface="Courier New" panose="02070309020205020404" pitchFamily="49" charset="0"/>
              </a:rPr>
              <a:t>:</a:t>
            </a:r>
            <a:r>
              <a:rPr lang="en-US" altLang="sk-SK" sz="2200" b="1" dirty="0">
                <a:latin typeface="Courier New" panose="02070309020205020404" pitchFamily="49" charset="0"/>
              </a:rPr>
              <a:t> </a:t>
            </a:r>
            <a:r>
              <a:rPr lang="sk-SK" altLang="sk-SK" sz="2200" b="1" dirty="0" err="1">
                <a:latin typeface="Courier New" panose="02070309020205020404" pitchFamily="49" charset="0"/>
              </a:rPr>
              <a:t>relative</a:t>
            </a:r>
            <a:r>
              <a:rPr lang="sk-SK" altLang="sk-SK" sz="2200" b="1" dirty="0">
                <a:latin typeface="Courier New" panose="02070309020205020404" pitchFamily="49" charset="0"/>
              </a:rPr>
              <a:t>; </a:t>
            </a:r>
          </a:p>
          <a:p>
            <a:r>
              <a:rPr lang="sk-SK" altLang="sk-SK" sz="2200" b="1" dirty="0">
                <a:latin typeface="Courier New" panose="02070309020205020404" pitchFamily="49" charset="0"/>
              </a:rPr>
              <a:t>	top:</a:t>
            </a:r>
            <a:r>
              <a:rPr lang="en-US" altLang="sk-SK" sz="2200" b="1" dirty="0">
                <a:latin typeface="Courier New" panose="02070309020205020404" pitchFamily="49" charset="0"/>
              </a:rPr>
              <a:t> </a:t>
            </a:r>
            <a:r>
              <a:rPr lang="sk-SK" altLang="sk-SK" sz="2200" b="1" dirty="0">
                <a:latin typeface="Courier New" panose="02070309020205020404" pitchFamily="49" charset="0"/>
              </a:rPr>
              <a:t>10px; </a:t>
            </a:r>
          </a:p>
          <a:p>
            <a:r>
              <a:rPr lang="sk-SK" altLang="sk-SK" sz="2200" b="1" dirty="0">
                <a:latin typeface="Courier New" panose="02070309020205020404" pitchFamily="49" charset="0"/>
              </a:rPr>
              <a:t>	</a:t>
            </a:r>
            <a:r>
              <a:rPr lang="sk-SK" altLang="sk-SK" sz="2200" b="1" dirty="0" err="1">
                <a:latin typeface="Courier New" panose="02070309020205020404" pitchFamily="49" charset="0"/>
              </a:rPr>
              <a:t>left</a:t>
            </a:r>
            <a:r>
              <a:rPr lang="sk-SK" altLang="sk-SK" sz="2200" b="1" dirty="0">
                <a:latin typeface="Courier New" panose="02070309020205020404" pitchFamily="49" charset="0"/>
              </a:rPr>
              <a:t>:</a:t>
            </a:r>
            <a:r>
              <a:rPr lang="en-US" altLang="sk-SK" sz="2200" b="1" dirty="0">
                <a:latin typeface="Courier New" panose="02070309020205020404" pitchFamily="49" charset="0"/>
              </a:rPr>
              <a:t> </a:t>
            </a:r>
            <a:r>
              <a:rPr lang="sk-SK" altLang="sk-SK" sz="2200" b="1" dirty="0">
                <a:latin typeface="Courier New" panose="02070309020205020404" pitchFamily="49" charset="0"/>
              </a:rPr>
              <a:t>10px</a:t>
            </a:r>
            <a:r>
              <a:rPr lang="en-US" altLang="sk-SK" sz="2200" b="1" dirty="0">
                <a:latin typeface="Courier New" panose="02070309020205020404" pitchFamily="49" charset="0"/>
              </a:rPr>
              <a:t>;</a:t>
            </a:r>
          </a:p>
          <a:p>
            <a:r>
              <a:rPr lang="sk-SK" altLang="sk-SK" sz="2200" b="1" dirty="0">
                <a:latin typeface="Courier New" panose="02070309020205020404" pitchFamily="49" charset="0"/>
              </a:rPr>
              <a:t>}</a:t>
            </a:r>
            <a:endParaRPr lang="en-US" altLang="sk-SK" sz="2200" b="1" dirty="0">
              <a:latin typeface="Courier New" panose="02070309020205020404" pitchFamily="49" charset="0"/>
            </a:endParaRPr>
          </a:p>
          <a:p>
            <a:endParaRPr lang="sk-SK" altLang="sk-SK" sz="2200" b="1" dirty="0">
              <a:latin typeface="Courier New" panose="02070309020205020404" pitchFamily="49" charset="0"/>
            </a:endParaRPr>
          </a:p>
          <a:p>
            <a:endParaRPr lang="sk-SK" altLang="sk-SK" sz="2200" b="1" dirty="0">
              <a:latin typeface="Courier New" panose="02070309020205020404" pitchFamily="49" charset="0"/>
            </a:endParaRPr>
          </a:p>
          <a:p>
            <a:r>
              <a:rPr lang="sk-SK" altLang="sk-SK" sz="3000" dirty="0"/>
              <a:t>Div bude </a:t>
            </a:r>
            <a:r>
              <a:rPr lang="sk-SK" altLang="sk-SK" sz="3000" b="1" dirty="0"/>
              <a:t>premiestnený</a:t>
            </a:r>
            <a:r>
              <a:rPr lang="sk-SK" altLang="sk-SK" sz="3000" dirty="0"/>
              <a:t> vzhľadom k svojej pôvodnej polohe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Zástupný symbol čísla snímky 5">
            <a:extLst>
              <a:ext uri="{FF2B5EF4-FFF2-40B4-BE49-F238E27FC236}">
                <a16:creationId xmlns:a16="http://schemas.microsoft.com/office/drawing/2014/main" id="{03E27D9F-1302-4D88-8FC1-E2DD07CD22E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6E2C3051-9686-41B6-9FF5-0C954034C06C}" type="slidenum">
              <a:rPr lang="en-US" altLang="sk-SK"/>
              <a:pPr/>
              <a:t>22</a:t>
            </a:fld>
            <a:r>
              <a:rPr lang="sk-SK" altLang="sk-SK"/>
              <a:t>/2</a:t>
            </a:r>
            <a:r>
              <a:rPr lang="en-US" altLang="sk-SK"/>
              <a:t>3</a:t>
            </a:r>
          </a:p>
        </p:txBody>
      </p:sp>
      <p:sp>
        <p:nvSpPr>
          <p:cNvPr id="24579" name="Rectangle 2">
            <a:extLst>
              <a:ext uri="{FF2B5EF4-FFF2-40B4-BE49-F238E27FC236}">
                <a16:creationId xmlns:a16="http://schemas.microsoft.com/office/drawing/2014/main" id="{8339812F-33B2-40A7-A9BB-648A0F4FD444}"/>
              </a:ext>
            </a:extLst>
          </p:cNvPr>
          <p:cNvSpPr>
            <a:spLocks noGrp="1" noChangeArrowheads="1"/>
          </p:cNvSpPr>
          <p:nvPr>
            <p:ph type="title"/>
          </p:nvPr>
        </p:nvSpPr>
        <p:spPr/>
        <p:txBody>
          <a:bodyPr/>
          <a:lstStyle/>
          <a:p>
            <a:pPr defTabSz="912813" eaLnBrk="1" hangingPunct="1"/>
            <a:r>
              <a:rPr lang="sk-SK" altLang="sk-SK"/>
              <a:t>Prekrývanie prvkov</a:t>
            </a:r>
          </a:p>
        </p:txBody>
      </p:sp>
      <p:sp>
        <p:nvSpPr>
          <p:cNvPr id="24580" name="Text Box 3">
            <a:extLst>
              <a:ext uri="{FF2B5EF4-FFF2-40B4-BE49-F238E27FC236}">
                <a16:creationId xmlns:a16="http://schemas.microsoft.com/office/drawing/2014/main" id="{FD01ACEA-BEEE-4528-899B-BCBB9E2A386D}"/>
              </a:ext>
            </a:extLst>
          </p:cNvPr>
          <p:cNvSpPr txBox="1">
            <a:spLocks noChangeArrowheads="1"/>
          </p:cNvSpPr>
          <p:nvPr/>
        </p:nvSpPr>
        <p:spPr bwMode="auto">
          <a:xfrm>
            <a:off x="684213" y="2060575"/>
            <a:ext cx="78486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r>
              <a:rPr lang="en-US" altLang="sk-SK" sz="2200" b="1" dirty="0">
                <a:latin typeface="Courier New" panose="02070309020205020404" pitchFamily="49" charset="0"/>
              </a:rPr>
              <a:t>.</a:t>
            </a:r>
            <a:r>
              <a:rPr lang="en-US" altLang="sk-SK" sz="2200" b="1" dirty="0" err="1">
                <a:latin typeface="Courier New" panose="02070309020205020404" pitchFamily="49" charset="0"/>
              </a:rPr>
              <a:t>spodny</a:t>
            </a:r>
            <a:r>
              <a:rPr lang="cs-CZ" altLang="sk-SK" sz="2200" b="1" dirty="0">
                <a:latin typeface="Courier New" panose="02070309020205020404" pitchFamily="49" charset="0"/>
              </a:rPr>
              <a:t> {</a:t>
            </a:r>
            <a:endParaRPr lang="en-US" altLang="sk-SK" sz="2200" b="1" dirty="0">
              <a:latin typeface="Courier New" panose="02070309020205020404" pitchFamily="49" charset="0"/>
            </a:endParaRPr>
          </a:p>
          <a:p>
            <a:r>
              <a:rPr lang="sk-SK" altLang="sk-SK" sz="2200" b="1" dirty="0" err="1">
                <a:latin typeface="Courier New" panose="02070309020205020404" pitchFamily="49" charset="0"/>
              </a:rPr>
              <a:t>position</a:t>
            </a:r>
            <a:r>
              <a:rPr lang="sk-SK" altLang="sk-SK" sz="2200" b="1" dirty="0">
                <a:latin typeface="Courier New" panose="02070309020205020404" pitchFamily="49" charset="0"/>
              </a:rPr>
              <a:t>:</a:t>
            </a:r>
            <a:r>
              <a:rPr lang="en-US" altLang="sk-SK" sz="2200" b="1" dirty="0">
                <a:latin typeface="Courier New" panose="02070309020205020404" pitchFamily="49" charset="0"/>
              </a:rPr>
              <a:t> </a:t>
            </a:r>
            <a:r>
              <a:rPr lang="sk-SK" altLang="sk-SK" sz="2200" b="1" dirty="0" err="1">
                <a:latin typeface="Courier New" panose="02070309020205020404" pitchFamily="49" charset="0"/>
              </a:rPr>
              <a:t>absolute</a:t>
            </a:r>
            <a:r>
              <a:rPr lang="sk-SK" altLang="sk-SK" sz="2200" b="1" dirty="0">
                <a:latin typeface="Courier New" panose="02070309020205020404" pitchFamily="49" charset="0"/>
              </a:rPr>
              <a:t>; </a:t>
            </a:r>
            <a:r>
              <a:rPr lang="en-US" altLang="sk-SK" sz="2200" b="1" dirty="0">
                <a:latin typeface="Courier New" panose="02070309020205020404" pitchFamily="49" charset="0"/>
              </a:rPr>
              <a:t>top: 10px; left: 10px; </a:t>
            </a:r>
          </a:p>
          <a:p>
            <a:r>
              <a:rPr lang="en-US" altLang="sk-SK" sz="2200" b="1" dirty="0">
                <a:latin typeface="Courier New" panose="02070309020205020404" pitchFamily="49" charset="0"/>
              </a:rPr>
              <a:t>z-index: 1;</a:t>
            </a:r>
          </a:p>
          <a:p>
            <a:r>
              <a:rPr lang="cs-CZ" altLang="sk-SK" sz="2200" b="1" dirty="0">
                <a:latin typeface="Courier New" panose="02070309020205020404" pitchFamily="49" charset="0"/>
              </a:rPr>
              <a:t>}</a:t>
            </a:r>
            <a:endParaRPr lang="en-US" altLang="sk-SK" sz="2200" b="1" dirty="0">
              <a:latin typeface="Courier New" panose="02070309020205020404" pitchFamily="49" charset="0"/>
            </a:endParaRPr>
          </a:p>
          <a:p>
            <a:r>
              <a:rPr lang="en-US" altLang="sk-SK" sz="2200" b="1" dirty="0">
                <a:latin typeface="Courier New" panose="02070309020205020404" pitchFamily="49" charset="0"/>
              </a:rPr>
              <a:t>	</a:t>
            </a:r>
          </a:p>
          <a:p>
            <a:r>
              <a:rPr lang="en-US" altLang="sk-SK" sz="2200" b="1" dirty="0">
                <a:latin typeface="Courier New" panose="02070309020205020404" pitchFamily="49" charset="0"/>
              </a:rPr>
              <a:t>.horny</a:t>
            </a:r>
            <a:r>
              <a:rPr lang="cs-CZ" altLang="sk-SK" sz="2200" b="1" dirty="0">
                <a:latin typeface="Courier New" panose="02070309020205020404" pitchFamily="49" charset="0"/>
              </a:rPr>
              <a:t> </a:t>
            </a:r>
            <a:r>
              <a:rPr lang="en-US" altLang="sk-SK" sz="2200" b="1" dirty="0">
                <a:latin typeface="Courier New" panose="02070309020205020404" pitchFamily="49" charset="0"/>
              </a:rPr>
              <a:t>{</a:t>
            </a:r>
          </a:p>
          <a:p>
            <a:r>
              <a:rPr lang="sk-SK" altLang="sk-SK" sz="2200" b="1" dirty="0" err="1">
                <a:latin typeface="Courier New" panose="02070309020205020404" pitchFamily="49" charset="0"/>
              </a:rPr>
              <a:t>position</a:t>
            </a:r>
            <a:r>
              <a:rPr lang="sk-SK" altLang="sk-SK" sz="2200" b="1" dirty="0">
                <a:latin typeface="Courier New" panose="02070309020205020404" pitchFamily="49" charset="0"/>
              </a:rPr>
              <a:t>:</a:t>
            </a:r>
            <a:r>
              <a:rPr lang="en-US" altLang="sk-SK" sz="2200" b="1" dirty="0">
                <a:latin typeface="Courier New" panose="02070309020205020404" pitchFamily="49" charset="0"/>
              </a:rPr>
              <a:t> </a:t>
            </a:r>
            <a:r>
              <a:rPr lang="sk-SK" altLang="sk-SK" sz="2200" b="1" dirty="0" err="1">
                <a:latin typeface="Courier New" panose="02070309020205020404" pitchFamily="49" charset="0"/>
              </a:rPr>
              <a:t>absolute</a:t>
            </a:r>
            <a:r>
              <a:rPr lang="sk-SK" altLang="sk-SK" sz="2200" b="1" dirty="0">
                <a:latin typeface="Courier New" panose="02070309020205020404" pitchFamily="49" charset="0"/>
              </a:rPr>
              <a:t>; </a:t>
            </a:r>
            <a:r>
              <a:rPr lang="en-US" altLang="sk-SK" sz="2200" b="1" dirty="0">
                <a:latin typeface="Courier New" panose="02070309020205020404" pitchFamily="49" charset="0"/>
              </a:rPr>
              <a:t>top:10px; left:10px; </a:t>
            </a:r>
          </a:p>
          <a:p>
            <a:r>
              <a:rPr lang="en-US" altLang="sk-SK" sz="2200" b="1" dirty="0">
                <a:latin typeface="Courier New" panose="02070309020205020404" pitchFamily="49" charset="0"/>
              </a:rPr>
              <a:t>z-index: 2;</a:t>
            </a:r>
          </a:p>
          <a:p>
            <a:r>
              <a:rPr lang="cs-CZ" altLang="sk-SK" sz="2200" b="1" dirty="0">
                <a:latin typeface="Courier New" panose="02070309020205020404" pitchFamily="49" charset="0"/>
              </a:rPr>
              <a:t>}</a:t>
            </a:r>
          </a:p>
          <a:p>
            <a:endParaRPr lang="cs-CZ" altLang="sk-SK" sz="2200" b="1" dirty="0">
              <a:latin typeface="Courier New" panose="02070309020205020404"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čísla snímky 5">
            <a:extLst>
              <a:ext uri="{FF2B5EF4-FFF2-40B4-BE49-F238E27FC236}">
                <a16:creationId xmlns:a16="http://schemas.microsoft.com/office/drawing/2014/main" id="{3BFE86C1-11D6-446A-AC74-A41728AD5F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B07A630C-9023-43F8-A080-9E0B9427EA25}" type="slidenum">
              <a:rPr lang="en-US" altLang="sk-SK"/>
              <a:pPr/>
              <a:t>23</a:t>
            </a:fld>
            <a:r>
              <a:rPr lang="sk-SK" altLang="sk-SK"/>
              <a:t>/2</a:t>
            </a:r>
            <a:r>
              <a:rPr lang="en-US" altLang="sk-SK"/>
              <a:t>3</a:t>
            </a:r>
          </a:p>
        </p:txBody>
      </p:sp>
      <p:sp>
        <p:nvSpPr>
          <p:cNvPr id="25603" name="Rectangle 2">
            <a:extLst>
              <a:ext uri="{FF2B5EF4-FFF2-40B4-BE49-F238E27FC236}">
                <a16:creationId xmlns:a16="http://schemas.microsoft.com/office/drawing/2014/main" id="{F3EF5394-1A65-4F78-BD91-F3C69DC86252}"/>
              </a:ext>
            </a:extLst>
          </p:cNvPr>
          <p:cNvSpPr>
            <a:spLocks noGrp="1" noChangeArrowheads="1"/>
          </p:cNvSpPr>
          <p:nvPr>
            <p:ph type="title"/>
          </p:nvPr>
        </p:nvSpPr>
        <p:spPr/>
        <p:txBody>
          <a:bodyPr/>
          <a:lstStyle/>
          <a:p>
            <a:pPr defTabSz="912813" eaLnBrk="1" hangingPunct="1"/>
            <a:r>
              <a:rPr lang="sk-SK" altLang="sk-SK"/>
              <a:t>Opakovanie</a:t>
            </a:r>
            <a:endParaRPr lang="cs-CZ" altLang="sk-SK"/>
          </a:p>
        </p:txBody>
      </p:sp>
      <p:sp>
        <p:nvSpPr>
          <p:cNvPr id="25604" name="Rectangle 3">
            <a:extLst>
              <a:ext uri="{FF2B5EF4-FFF2-40B4-BE49-F238E27FC236}">
                <a16:creationId xmlns:a16="http://schemas.microsoft.com/office/drawing/2014/main" id="{68FD5D8B-8507-4821-9B7E-36C84586B810}"/>
              </a:ext>
            </a:extLst>
          </p:cNvPr>
          <p:cNvSpPr>
            <a:spLocks noGrp="1" noChangeArrowheads="1"/>
          </p:cNvSpPr>
          <p:nvPr>
            <p:ph type="body" idx="1"/>
          </p:nvPr>
        </p:nvSpPr>
        <p:spPr/>
        <p:txBody>
          <a:bodyPr/>
          <a:lstStyle/>
          <a:p>
            <a:pPr defTabSz="912813" eaLnBrk="1" hangingPunct="1"/>
            <a:r>
              <a:rPr lang="sk-SK" altLang="sk-SK" sz="3000"/>
              <a:t>div, span</a:t>
            </a:r>
          </a:p>
          <a:p>
            <a:pPr defTabSz="912813" eaLnBrk="1" hangingPunct="1"/>
            <a:r>
              <a:rPr lang="sk-SK" altLang="sk-SK" sz="3000"/>
              <a:t>Selektory</a:t>
            </a:r>
            <a:r>
              <a:rPr lang="en-US" altLang="sk-SK" sz="3000"/>
              <a:t> – trieda, id</a:t>
            </a:r>
            <a:endParaRPr lang="sk-SK" altLang="sk-SK" sz="3000"/>
          </a:p>
          <a:p>
            <a:pPr defTabSz="912813" eaLnBrk="1" hangingPunct="1"/>
            <a:r>
              <a:rPr lang="sk-SK" altLang="sk-SK" sz="3000"/>
              <a:t>Kombinovanie selektorov</a:t>
            </a:r>
            <a:r>
              <a:rPr lang="en-US" altLang="sk-SK" sz="3000"/>
              <a:t> – n</a:t>
            </a:r>
            <a:r>
              <a:rPr lang="sk-SK" altLang="sk-SK" sz="3000"/>
              <a:t>ásledník, potomok, sused</a:t>
            </a:r>
          </a:p>
          <a:p>
            <a:pPr defTabSz="912813" eaLnBrk="1" hangingPunct="1"/>
            <a:r>
              <a:rPr lang="sk-SK" altLang="sk-SK" sz="3000"/>
              <a:t>Poziciovanie – relatívne, absolútne, obtekanie, z-index</a:t>
            </a:r>
          </a:p>
          <a:p>
            <a:pPr defTabSz="912813" eaLnBrk="1" hangingPunct="1">
              <a:buFont typeface="Wingdings" panose="05000000000000000000" pitchFamily="2" charset="2"/>
              <a:buNone/>
            </a:pPr>
            <a:endParaRPr lang="cs-CZ" altLang="sk-SK"/>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čísla snímky 5">
            <a:extLst>
              <a:ext uri="{FF2B5EF4-FFF2-40B4-BE49-F238E27FC236}">
                <a16:creationId xmlns:a16="http://schemas.microsoft.com/office/drawing/2014/main" id="{5DD7ABF4-ED45-4BD6-ADCA-871174C04B1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2DB0D02C-8128-417C-BC78-9FA8B021FD76}" type="slidenum">
              <a:rPr lang="en-US" altLang="sk-SK"/>
              <a:pPr/>
              <a:t>24</a:t>
            </a:fld>
            <a:r>
              <a:rPr lang="sk-SK" altLang="sk-SK"/>
              <a:t>/2</a:t>
            </a:r>
            <a:r>
              <a:rPr lang="en-US" altLang="sk-SK"/>
              <a:t>3</a:t>
            </a:r>
          </a:p>
        </p:txBody>
      </p:sp>
      <p:sp>
        <p:nvSpPr>
          <p:cNvPr id="26627" name="Rectangle 2">
            <a:extLst>
              <a:ext uri="{FF2B5EF4-FFF2-40B4-BE49-F238E27FC236}">
                <a16:creationId xmlns:a16="http://schemas.microsoft.com/office/drawing/2014/main" id="{BEF8DAA8-3624-4D75-ADAD-A4039F007F09}"/>
              </a:ext>
            </a:extLst>
          </p:cNvPr>
          <p:cNvSpPr>
            <a:spLocks noGrp="1" noChangeArrowheads="1"/>
          </p:cNvSpPr>
          <p:nvPr>
            <p:ph type="title"/>
          </p:nvPr>
        </p:nvSpPr>
        <p:spPr/>
        <p:txBody>
          <a:bodyPr/>
          <a:lstStyle/>
          <a:p>
            <a:pPr defTabSz="912813" eaLnBrk="1" hangingPunct="1"/>
            <a:r>
              <a:rPr lang="sk-SK" altLang="sk-SK"/>
              <a:t>Ďakujem za pozornosť</a:t>
            </a:r>
            <a:endParaRPr lang="cs-CZ" altLang="sk-SK"/>
          </a:p>
        </p:txBody>
      </p:sp>
      <p:sp>
        <p:nvSpPr>
          <p:cNvPr id="26628" name="Rectangle 3">
            <a:extLst>
              <a:ext uri="{FF2B5EF4-FFF2-40B4-BE49-F238E27FC236}">
                <a16:creationId xmlns:a16="http://schemas.microsoft.com/office/drawing/2014/main" id="{605FBE85-131C-4193-A7B7-36358779CDB7}"/>
              </a:ext>
            </a:extLst>
          </p:cNvPr>
          <p:cNvSpPr>
            <a:spLocks noGrp="1" noChangeArrowheads="1"/>
          </p:cNvSpPr>
          <p:nvPr>
            <p:ph type="body" idx="1"/>
          </p:nvPr>
        </p:nvSpPr>
        <p:spPr/>
        <p:txBody>
          <a:bodyPr/>
          <a:lstStyle/>
          <a:p>
            <a:pPr defTabSz="912813" eaLnBrk="1" hangingPunct="1"/>
            <a:r>
              <a:rPr lang="sk-SK" altLang="sk-SK" sz="3000"/>
              <a:t>Otázky k téme?</a:t>
            </a:r>
          </a:p>
          <a:p>
            <a:pPr defTabSz="912813" eaLnBrk="1" hangingPunct="1"/>
            <a:r>
              <a:rPr lang="sk-SK" altLang="sk-SK" sz="3000"/>
              <a:t>Otázky k predmetu?</a:t>
            </a:r>
          </a:p>
          <a:p>
            <a:pPr defTabSz="912813" eaLnBrk="1" hangingPunct="1"/>
            <a:r>
              <a:rPr lang="sk-SK" altLang="sk-SK" sz="3000"/>
              <a:t>Otázky k prezentácii?</a:t>
            </a:r>
          </a:p>
          <a:p>
            <a:pPr defTabSz="912813" eaLnBrk="1" hangingPunct="1"/>
            <a:r>
              <a:rPr lang="sk-SK" altLang="sk-SK" sz="3000"/>
              <a:t>Iné otázky?</a:t>
            </a:r>
          </a:p>
          <a:p>
            <a:pPr defTabSz="912813" eaLnBrk="1" hangingPunct="1"/>
            <a:endParaRPr lang="sk-SK" altLang="sk-SK" sz="3000"/>
          </a:p>
          <a:p>
            <a:pPr defTabSz="912813" eaLnBrk="1" hangingPunct="1">
              <a:buFont typeface="Wingdings" panose="05000000000000000000" pitchFamily="2" charset="2"/>
              <a:buNone/>
            </a:pPr>
            <a:endParaRPr lang="sk-SK" altLang="sk-SK" sz="3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čísla snímky 5">
            <a:extLst>
              <a:ext uri="{FF2B5EF4-FFF2-40B4-BE49-F238E27FC236}">
                <a16:creationId xmlns:a16="http://schemas.microsoft.com/office/drawing/2014/main" id="{B8CE442E-C82A-4FF2-98CF-E833401CAB7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5FCB6FC9-30E8-4825-BEE2-EC8FC9AE2FFA}" type="slidenum">
              <a:rPr lang="en-US" altLang="sk-SK"/>
              <a:pPr/>
              <a:t>3</a:t>
            </a:fld>
            <a:r>
              <a:rPr lang="sk-SK" altLang="sk-SK"/>
              <a:t>/2</a:t>
            </a:r>
            <a:r>
              <a:rPr lang="en-US" altLang="sk-SK"/>
              <a:t>3</a:t>
            </a:r>
          </a:p>
        </p:txBody>
      </p:sp>
      <p:sp>
        <p:nvSpPr>
          <p:cNvPr id="5123" name="Rectangle 2">
            <a:extLst>
              <a:ext uri="{FF2B5EF4-FFF2-40B4-BE49-F238E27FC236}">
                <a16:creationId xmlns:a16="http://schemas.microsoft.com/office/drawing/2014/main" id="{D3F4B781-3217-41A9-9653-2F8E1601AE81}"/>
              </a:ext>
            </a:extLst>
          </p:cNvPr>
          <p:cNvSpPr>
            <a:spLocks noGrp="1" noChangeArrowheads="1"/>
          </p:cNvSpPr>
          <p:nvPr>
            <p:ph type="title"/>
          </p:nvPr>
        </p:nvSpPr>
        <p:spPr/>
        <p:txBody>
          <a:bodyPr/>
          <a:lstStyle/>
          <a:p>
            <a:pPr defTabSz="912813" eaLnBrk="1" hangingPunct="1"/>
            <a:r>
              <a:rPr lang="sk-SK" altLang="sk-SK"/>
              <a:t>div, span</a:t>
            </a:r>
            <a:endParaRPr lang="en-US" altLang="sk-SK"/>
          </a:p>
        </p:txBody>
      </p:sp>
      <p:sp>
        <p:nvSpPr>
          <p:cNvPr id="5124" name="Rectangle 3">
            <a:extLst>
              <a:ext uri="{FF2B5EF4-FFF2-40B4-BE49-F238E27FC236}">
                <a16:creationId xmlns:a16="http://schemas.microsoft.com/office/drawing/2014/main" id="{E0B01E41-EB1F-4D77-9878-1C5BF1CDAE0E}"/>
              </a:ext>
            </a:extLst>
          </p:cNvPr>
          <p:cNvSpPr>
            <a:spLocks noGrp="1" noChangeArrowheads="1"/>
          </p:cNvSpPr>
          <p:nvPr>
            <p:ph type="body" idx="1"/>
          </p:nvPr>
        </p:nvSpPr>
        <p:spPr>
          <a:xfrm>
            <a:off x="566738" y="1752600"/>
            <a:ext cx="8001000" cy="3836988"/>
          </a:xfrm>
        </p:spPr>
        <p:txBody>
          <a:bodyPr/>
          <a:lstStyle/>
          <a:p>
            <a:pPr defTabSz="912813" eaLnBrk="1" hangingPunct="1"/>
            <a:r>
              <a:rPr lang="sk-SK" altLang="sk-SK" sz="3000"/>
              <a:t>span je riadkový element</a:t>
            </a:r>
          </a:p>
          <a:p>
            <a:pPr defTabSz="912813" eaLnBrk="1" hangingPunct="1">
              <a:buFont typeface="Wingdings" panose="05000000000000000000" pitchFamily="2" charset="2"/>
              <a:buNone/>
            </a:pPr>
            <a:r>
              <a:rPr lang="sk-SK" altLang="sk-SK" sz="2400" b="1">
                <a:latin typeface="Courier New" panose="02070309020205020404" pitchFamily="49" charset="0"/>
              </a:rPr>
              <a:t>&lt;p&gt; toto je &lt;span&gt;</a:t>
            </a:r>
            <a:r>
              <a:rPr lang="en-US" altLang="sk-SK" sz="2400" b="1">
                <a:latin typeface="Courier New" panose="02070309020205020404" pitchFamily="49" charset="0"/>
              </a:rPr>
              <a:t> </a:t>
            </a:r>
            <a:r>
              <a:rPr lang="sk-SK" altLang="sk-SK" sz="2400" b="1">
                <a:latin typeface="Courier New" panose="02070309020205020404" pitchFamily="49" charset="0"/>
              </a:rPr>
              <a:t>jeden &lt;/span&gt; riadok &lt;/p&gt;</a:t>
            </a:r>
          </a:p>
          <a:p>
            <a:pPr defTabSz="912813" eaLnBrk="1" hangingPunct="1"/>
            <a:r>
              <a:rPr lang="sk-SK" altLang="sk-SK" sz="3000"/>
              <a:t>div je blokový element</a:t>
            </a:r>
          </a:p>
          <a:p>
            <a:pPr defTabSz="912813" eaLnBrk="1" hangingPunct="1">
              <a:buFont typeface="Wingdings" panose="05000000000000000000" pitchFamily="2" charset="2"/>
              <a:buNone/>
            </a:pPr>
            <a:r>
              <a:rPr lang="sk-SK" altLang="sk-SK" sz="2400" b="1">
                <a:latin typeface="Courier New" panose="02070309020205020404" pitchFamily="49" charset="0"/>
              </a:rPr>
              <a:t>&lt;p&gt; toto</a:t>
            </a:r>
            <a:r>
              <a:rPr lang="en-US" altLang="sk-SK" sz="2400" b="1">
                <a:latin typeface="Courier New" panose="02070309020205020404" pitchFamily="49" charset="0"/>
              </a:rPr>
              <a:t> &lt;div&gt;</a:t>
            </a:r>
            <a:r>
              <a:rPr lang="sk-SK" altLang="sk-SK" sz="2400" b="1">
                <a:latin typeface="Courier New" panose="02070309020205020404" pitchFamily="49" charset="0"/>
              </a:rPr>
              <a:t> </a:t>
            </a:r>
            <a:r>
              <a:rPr lang="en-US" altLang="sk-SK" sz="2400" b="1">
                <a:latin typeface="Courier New" panose="02070309020205020404" pitchFamily="49" charset="0"/>
              </a:rPr>
              <a:t>nie </a:t>
            </a:r>
            <a:r>
              <a:rPr lang="sk-SK" altLang="sk-SK" sz="2400" b="1">
                <a:latin typeface="Courier New" panose="02070309020205020404" pitchFamily="49" charset="0"/>
              </a:rPr>
              <a:t>je</a:t>
            </a:r>
            <a:r>
              <a:rPr lang="en-US" altLang="sk-SK" sz="2400" b="1">
                <a:latin typeface="Courier New" panose="02070309020205020404" pitchFamily="49" charset="0"/>
              </a:rPr>
              <a:t> &lt;/div&gt;</a:t>
            </a:r>
            <a:r>
              <a:rPr lang="sk-SK" altLang="sk-SK" sz="2400" b="1">
                <a:latin typeface="Courier New" panose="02070309020205020404" pitchFamily="49" charset="0"/>
              </a:rPr>
              <a:t> jeden riadok &lt;/p&gt;</a:t>
            </a:r>
          </a:p>
          <a:p>
            <a:pPr defTabSz="912813" eaLnBrk="1" hangingPunct="1">
              <a:buFont typeface="Wingdings" panose="05000000000000000000" pitchFamily="2" charset="2"/>
              <a:buNone/>
            </a:pPr>
            <a:endParaRPr lang="sk-SK" altLang="sk-SK" sz="2400" b="1">
              <a:latin typeface="Courier New" panose="02070309020205020404" pitchFamily="49"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čísla snímky 5">
            <a:extLst>
              <a:ext uri="{FF2B5EF4-FFF2-40B4-BE49-F238E27FC236}">
                <a16:creationId xmlns:a16="http://schemas.microsoft.com/office/drawing/2014/main" id="{EB72A161-6CA9-45B5-9AAA-85A6DEE3EC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6B7E95AC-EC38-428B-863E-CBD93AF6C2C9}" type="slidenum">
              <a:rPr lang="en-US" altLang="sk-SK"/>
              <a:pPr/>
              <a:t>4</a:t>
            </a:fld>
            <a:r>
              <a:rPr lang="sk-SK" altLang="sk-SK"/>
              <a:t>/2</a:t>
            </a:r>
            <a:r>
              <a:rPr lang="en-US" altLang="sk-SK"/>
              <a:t>3</a:t>
            </a:r>
          </a:p>
        </p:txBody>
      </p:sp>
      <p:sp>
        <p:nvSpPr>
          <p:cNvPr id="6147" name="Rectangle 2">
            <a:extLst>
              <a:ext uri="{FF2B5EF4-FFF2-40B4-BE49-F238E27FC236}">
                <a16:creationId xmlns:a16="http://schemas.microsoft.com/office/drawing/2014/main" id="{03B7C383-5211-421D-BDD2-722479B459CD}"/>
              </a:ext>
            </a:extLst>
          </p:cNvPr>
          <p:cNvSpPr>
            <a:spLocks noGrp="1" noChangeArrowheads="1"/>
          </p:cNvSpPr>
          <p:nvPr>
            <p:ph type="title"/>
          </p:nvPr>
        </p:nvSpPr>
        <p:spPr/>
        <p:txBody>
          <a:bodyPr/>
          <a:lstStyle/>
          <a:p>
            <a:pPr defTabSz="912813" eaLnBrk="1" hangingPunct="1"/>
            <a:r>
              <a:rPr lang="sk-SK" altLang="sk-SK"/>
              <a:t>Selektory</a:t>
            </a:r>
          </a:p>
        </p:txBody>
      </p:sp>
      <p:sp>
        <p:nvSpPr>
          <p:cNvPr id="6148" name="Rectangle 3">
            <a:extLst>
              <a:ext uri="{FF2B5EF4-FFF2-40B4-BE49-F238E27FC236}">
                <a16:creationId xmlns:a16="http://schemas.microsoft.com/office/drawing/2014/main" id="{2486509F-3CCD-4538-BCFC-E0428E877D38}"/>
              </a:ext>
            </a:extLst>
          </p:cNvPr>
          <p:cNvSpPr>
            <a:spLocks noGrp="1" noChangeArrowheads="1"/>
          </p:cNvSpPr>
          <p:nvPr>
            <p:ph type="body" idx="1"/>
          </p:nvPr>
        </p:nvSpPr>
        <p:spPr>
          <a:xfrm>
            <a:off x="539750" y="3284538"/>
            <a:ext cx="8001000" cy="2592387"/>
          </a:xfrm>
        </p:spPr>
        <p:txBody>
          <a:bodyPr/>
          <a:lstStyle/>
          <a:p>
            <a:pPr defTabSz="912813" eaLnBrk="1" hangingPunct="1"/>
            <a:r>
              <a:rPr lang="sk-SK" altLang="sk-SK" sz="3000"/>
              <a:t>Výber prvku podľa mena</a:t>
            </a:r>
          </a:p>
          <a:p>
            <a:pPr defTabSz="912813" eaLnBrk="1" hangingPunct="1"/>
            <a:r>
              <a:rPr lang="sk-SK" altLang="sk-SK" sz="3000"/>
              <a:t>Výber všetkých prvkov</a:t>
            </a:r>
          </a:p>
          <a:p>
            <a:pPr defTabSz="912813" eaLnBrk="1" hangingPunct="1"/>
            <a:r>
              <a:rPr lang="sk-SK" altLang="sk-SK" sz="3000"/>
              <a:t>Výber prvku podľa „id“</a:t>
            </a:r>
          </a:p>
          <a:p>
            <a:pPr defTabSz="912813" eaLnBrk="1" hangingPunct="1"/>
            <a:r>
              <a:rPr lang="sk-SK" altLang="sk-SK" sz="3000"/>
              <a:t>Výber prvku podľa tried</a:t>
            </a:r>
          </a:p>
        </p:txBody>
      </p:sp>
      <p:sp>
        <p:nvSpPr>
          <p:cNvPr id="6149" name="Text Box 4">
            <a:extLst>
              <a:ext uri="{FF2B5EF4-FFF2-40B4-BE49-F238E27FC236}">
                <a16:creationId xmlns:a16="http://schemas.microsoft.com/office/drawing/2014/main" id="{30AA4200-B3CD-401D-B814-777BDF2FF68A}"/>
              </a:ext>
            </a:extLst>
          </p:cNvPr>
          <p:cNvSpPr txBox="1">
            <a:spLocks noChangeArrowheads="1"/>
          </p:cNvSpPr>
          <p:nvPr/>
        </p:nvSpPr>
        <p:spPr bwMode="auto">
          <a:xfrm>
            <a:off x="755650" y="1628775"/>
            <a:ext cx="7848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r>
              <a:rPr lang="cs-CZ" altLang="sk-SK" sz="2400" b="1">
                <a:solidFill>
                  <a:schemeClr val="accent2"/>
                </a:solidFill>
                <a:latin typeface="Courier New" panose="02070309020205020404" pitchFamily="49" charset="0"/>
              </a:rPr>
              <a:t>selektor</a:t>
            </a:r>
            <a:r>
              <a:rPr lang="cs-CZ" altLang="sk-SK" sz="2400" b="1">
                <a:latin typeface="Courier New" panose="02070309020205020404" pitchFamily="49" charset="0"/>
              </a:rPr>
              <a:t> { </a:t>
            </a:r>
            <a:r>
              <a:rPr lang="cs-CZ" altLang="sk-SK" sz="2400" b="1">
                <a:solidFill>
                  <a:srgbClr val="009900"/>
                </a:solidFill>
                <a:latin typeface="Courier New" panose="02070309020205020404" pitchFamily="49" charset="0"/>
              </a:rPr>
              <a:t>vlastnosť1</a:t>
            </a:r>
            <a:r>
              <a:rPr lang="cs-CZ" altLang="sk-SK" sz="2400" b="1">
                <a:latin typeface="Courier New" panose="02070309020205020404" pitchFamily="49" charset="0"/>
              </a:rPr>
              <a:t>: </a:t>
            </a:r>
            <a:r>
              <a:rPr lang="cs-CZ" altLang="sk-SK" sz="2400" b="1">
                <a:solidFill>
                  <a:srgbClr val="0000FF"/>
                </a:solidFill>
                <a:latin typeface="Courier New" panose="02070309020205020404" pitchFamily="49" charset="0"/>
              </a:rPr>
              <a:t>hodnota</a:t>
            </a:r>
            <a:r>
              <a:rPr lang="en-US" altLang="sk-SK" sz="2400" b="1">
                <a:latin typeface="Courier New" panose="02070309020205020404" pitchFamily="49" charset="0"/>
              </a:rPr>
              <a:t>; </a:t>
            </a:r>
            <a:endParaRPr lang="sk-SK" altLang="sk-SK" sz="2400" b="1">
              <a:latin typeface="Courier New" panose="02070309020205020404" pitchFamily="49" charset="0"/>
            </a:endParaRPr>
          </a:p>
          <a:p>
            <a:endParaRPr lang="sk-SK" altLang="sk-SK" sz="2400" b="1">
              <a:latin typeface="Courier New" panose="02070309020205020404" pitchFamily="49" charset="0"/>
            </a:endParaRPr>
          </a:p>
          <a:p>
            <a:r>
              <a:rPr lang="sk-SK" altLang="sk-SK" sz="2400" b="1">
                <a:latin typeface="Courier New" panose="02070309020205020404" pitchFamily="49" charset="0"/>
              </a:rPr>
              <a:t>napríklad: p </a:t>
            </a:r>
            <a:r>
              <a:rPr lang="en-US" altLang="sk-SK" sz="2400" b="1">
                <a:latin typeface="Courier New" panose="02070309020205020404" pitchFamily="49" charset="0"/>
              </a:rPr>
              <a:t>{ color:red }</a:t>
            </a:r>
            <a:endParaRPr lang="cs-CZ" altLang="sk-SK" sz="2400" b="1">
              <a:latin typeface="Courier New" panose="02070309020205020404" pitchFamily="49"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čísla snímky 5">
            <a:extLst>
              <a:ext uri="{FF2B5EF4-FFF2-40B4-BE49-F238E27FC236}">
                <a16:creationId xmlns:a16="http://schemas.microsoft.com/office/drawing/2014/main" id="{1B3E5405-2143-4292-9A76-A580E12901E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D48D4679-EE09-4FD7-A611-6A6380C617A7}" type="slidenum">
              <a:rPr lang="en-US" altLang="sk-SK"/>
              <a:pPr/>
              <a:t>5</a:t>
            </a:fld>
            <a:r>
              <a:rPr lang="sk-SK" altLang="sk-SK"/>
              <a:t>/2</a:t>
            </a:r>
            <a:r>
              <a:rPr lang="en-US" altLang="sk-SK"/>
              <a:t>3</a:t>
            </a:r>
          </a:p>
        </p:txBody>
      </p:sp>
      <p:sp>
        <p:nvSpPr>
          <p:cNvPr id="7171" name="Rectangle 2">
            <a:extLst>
              <a:ext uri="{FF2B5EF4-FFF2-40B4-BE49-F238E27FC236}">
                <a16:creationId xmlns:a16="http://schemas.microsoft.com/office/drawing/2014/main" id="{A3633156-D9E7-4D92-87CA-99A5F20CE9D4}"/>
              </a:ext>
            </a:extLst>
          </p:cNvPr>
          <p:cNvSpPr>
            <a:spLocks noGrp="1" noChangeArrowheads="1"/>
          </p:cNvSpPr>
          <p:nvPr>
            <p:ph type="title"/>
          </p:nvPr>
        </p:nvSpPr>
        <p:spPr/>
        <p:txBody>
          <a:bodyPr/>
          <a:lstStyle/>
          <a:p>
            <a:pPr defTabSz="912813" eaLnBrk="1" hangingPunct="1"/>
            <a:r>
              <a:rPr lang="sk-SK" altLang="sk-SK"/>
              <a:t>Výber prvku podľa mena</a:t>
            </a:r>
          </a:p>
        </p:txBody>
      </p:sp>
      <p:sp>
        <p:nvSpPr>
          <p:cNvPr id="7172" name="Rectangle 3">
            <a:extLst>
              <a:ext uri="{FF2B5EF4-FFF2-40B4-BE49-F238E27FC236}">
                <a16:creationId xmlns:a16="http://schemas.microsoft.com/office/drawing/2014/main" id="{7B514A06-9F01-4EDB-8C05-FFA1CCC961CA}"/>
              </a:ext>
            </a:extLst>
          </p:cNvPr>
          <p:cNvSpPr>
            <a:spLocks noGrp="1" noChangeArrowheads="1"/>
          </p:cNvSpPr>
          <p:nvPr>
            <p:ph type="body" idx="1"/>
          </p:nvPr>
        </p:nvSpPr>
        <p:spPr>
          <a:xfrm>
            <a:off x="566738" y="1752600"/>
            <a:ext cx="8037512" cy="1389063"/>
          </a:xfrm>
        </p:spPr>
        <p:txBody>
          <a:bodyPr/>
          <a:lstStyle/>
          <a:p>
            <a:pPr marL="0" indent="0" defTabSz="912813" eaLnBrk="1" hangingPunct="1">
              <a:buFont typeface="Wingdings" panose="05000000000000000000" pitchFamily="2" charset="2"/>
              <a:buNone/>
            </a:pPr>
            <a:r>
              <a:rPr lang="sk-SK" altLang="sk-SK" sz="3000"/>
              <a:t>Definuje vzhľad všetkých prvkov daného mena (tagu)</a:t>
            </a:r>
          </a:p>
        </p:txBody>
      </p:sp>
      <p:sp>
        <p:nvSpPr>
          <p:cNvPr id="7173" name="Text Box 4">
            <a:extLst>
              <a:ext uri="{FF2B5EF4-FFF2-40B4-BE49-F238E27FC236}">
                <a16:creationId xmlns:a16="http://schemas.microsoft.com/office/drawing/2014/main" id="{6E6BC25B-F083-42FA-B2D9-081CAB7C4F4D}"/>
              </a:ext>
            </a:extLst>
          </p:cNvPr>
          <p:cNvSpPr txBox="1">
            <a:spLocks noChangeArrowheads="1"/>
          </p:cNvSpPr>
          <p:nvPr/>
        </p:nvSpPr>
        <p:spPr bwMode="auto">
          <a:xfrm>
            <a:off x="684213" y="3357563"/>
            <a:ext cx="7848600"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r>
              <a:rPr lang="cs-CZ" altLang="sk-SK" sz="2400" b="1">
                <a:latin typeface="Courier New" panose="02070309020205020404" pitchFamily="49" charset="0"/>
              </a:rPr>
              <a:t>p  {</a:t>
            </a:r>
            <a:r>
              <a:rPr lang="en-US" altLang="sk-SK" sz="2400" b="1">
                <a:latin typeface="Courier New" panose="02070309020205020404" pitchFamily="49" charset="0"/>
              </a:rPr>
              <a:t>color:red </a:t>
            </a:r>
            <a:r>
              <a:rPr lang="cs-CZ" altLang="sk-SK" sz="2400" b="1">
                <a:latin typeface="Courier New" panose="02070309020205020404" pitchFamily="49" charset="0"/>
              </a:rPr>
              <a:t>}</a:t>
            </a:r>
          </a:p>
          <a:p>
            <a:endParaRPr lang="sk-SK" altLang="sk-SK" sz="2400" b="1">
              <a:latin typeface="Courier New" panose="02070309020205020404" pitchFamily="49" charset="0"/>
            </a:endParaRPr>
          </a:p>
          <a:p>
            <a:r>
              <a:rPr kumimoji="1" lang="sk-SK" altLang="sk-SK" sz="3000">
                <a:solidFill>
                  <a:schemeClr val="tx2"/>
                </a:solidFill>
              </a:rPr>
              <a:t>alebo</a:t>
            </a:r>
            <a:endParaRPr kumimoji="1" lang="cs-CZ" altLang="sk-SK" sz="3000">
              <a:solidFill>
                <a:schemeClr val="tx2"/>
              </a:solidFill>
            </a:endParaRPr>
          </a:p>
          <a:p>
            <a:endParaRPr kumimoji="1" lang="cs-CZ" altLang="sk-SK" sz="2500">
              <a:solidFill>
                <a:schemeClr val="tx2"/>
              </a:solidFill>
            </a:endParaRPr>
          </a:p>
          <a:p>
            <a:r>
              <a:rPr lang="cs-CZ" altLang="sk-SK" sz="2400" b="1">
                <a:latin typeface="Courier New" panose="02070309020205020404" pitchFamily="49" charset="0"/>
              </a:rPr>
              <a:t>h1 {</a:t>
            </a:r>
            <a:r>
              <a:rPr lang="en-US" altLang="sk-SK" sz="2400" b="1">
                <a:latin typeface="Courier New" panose="02070309020205020404" pitchFamily="49" charset="0"/>
              </a:rPr>
              <a:t>color:red </a:t>
            </a:r>
            <a:r>
              <a:rPr lang="cs-CZ" altLang="sk-SK" sz="2400" b="1">
                <a:latin typeface="Courier New" panose="02070309020205020404" pitchFamily="49"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čísla snímky 5">
            <a:extLst>
              <a:ext uri="{FF2B5EF4-FFF2-40B4-BE49-F238E27FC236}">
                <a16:creationId xmlns:a16="http://schemas.microsoft.com/office/drawing/2014/main" id="{A914F99F-A955-4C99-BF5E-F65DA0FE6D6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447ADE7D-6D19-47D5-BB7C-3C1D30C4A7D9}" type="slidenum">
              <a:rPr lang="en-US" altLang="sk-SK"/>
              <a:pPr/>
              <a:t>6</a:t>
            </a:fld>
            <a:r>
              <a:rPr lang="sk-SK" altLang="sk-SK"/>
              <a:t>/2</a:t>
            </a:r>
            <a:r>
              <a:rPr lang="en-US" altLang="sk-SK"/>
              <a:t>3</a:t>
            </a:r>
          </a:p>
        </p:txBody>
      </p:sp>
      <p:sp>
        <p:nvSpPr>
          <p:cNvPr id="8195" name="Rectangle 2">
            <a:extLst>
              <a:ext uri="{FF2B5EF4-FFF2-40B4-BE49-F238E27FC236}">
                <a16:creationId xmlns:a16="http://schemas.microsoft.com/office/drawing/2014/main" id="{006480A9-0327-4B07-B6B6-8E09550AD2D0}"/>
              </a:ext>
            </a:extLst>
          </p:cNvPr>
          <p:cNvSpPr>
            <a:spLocks noGrp="1" noChangeArrowheads="1"/>
          </p:cNvSpPr>
          <p:nvPr>
            <p:ph type="title"/>
          </p:nvPr>
        </p:nvSpPr>
        <p:spPr/>
        <p:txBody>
          <a:bodyPr/>
          <a:lstStyle/>
          <a:p>
            <a:pPr defTabSz="912813" eaLnBrk="1" hangingPunct="1"/>
            <a:r>
              <a:rPr lang="sk-SK" altLang="sk-SK"/>
              <a:t>Výber všetkých prvkov</a:t>
            </a:r>
          </a:p>
        </p:txBody>
      </p:sp>
      <p:sp>
        <p:nvSpPr>
          <p:cNvPr id="8196" name="Rectangle 3">
            <a:extLst>
              <a:ext uri="{FF2B5EF4-FFF2-40B4-BE49-F238E27FC236}">
                <a16:creationId xmlns:a16="http://schemas.microsoft.com/office/drawing/2014/main" id="{D735C769-C859-484F-B544-C759B4458325}"/>
              </a:ext>
            </a:extLst>
          </p:cNvPr>
          <p:cNvSpPr>
            <a:spLocks noGrp="1" noChangeArrowheads="1"/>
          </p:cNvSpPr>
          <p:nvPr>
            <p:ph type="body" idx="1"/>
          </p:nvPr>
        </p:nvSpPr>
        <p:spPr>
          <a:xfrm>
            <a:off x="566738" y="1752600"/>
            <a:ext cx="8037512" cy="1389063"/>
          </a:xfrm>
        </p:spPr>
        <p:txBody>
          <a:bodyPr/>
          <a:lstStyle/>
          <a:p>
            <a:pPr marL="0" indent="0" defTabSz="912813" eaLnBrk="1" hangingPunct="1">
              <a:buFont typeface="Wingdings" panose="05000000000000000000" pitchFamily="2" charset="2"/>
              <a:buNone/>
            </a:pPr>
            <a:r>
              <a:rPr lang="sk-SK" altLang="sk-SK" sz="3000"/>
              <a:t>Definuje vzhľad všetkých prvkov</a:t>
            </a:r>
          </a:p>
        </p:txBody>
      </p:sp>
      <p:sp>
        <p:nvSpPr>
          <p:cNvPr id="8197" name="Text Box 4">
            <a:extLst>
              <a:ext uri="{FF2B5EF4-FFF2-40B4-BE49-F238E27FC236}">
                <a16:creationId xmlns:a16="http://schemas.microsoft.com/office/drawing/2014/main" id="{F99F3BCE-7F0F-46AA-9924-FBA42436E15D}"/>
              </a:ext>
            </a:extLst>
          </p:cNvPr>
          <p:cNvSpPr txBox="1">
            <a:spLocks noChangeArrowheads="1"/>
          </p:cNvSpPr>
          <p:nvPr/>
        </p:nvSpPr>
        <p:spPr bwMode="auto">
          <a:xfrm>
            <a:off x="684213" y="3357563"/>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r>
              <a:rPr lang="cs-CZ" altLang="sk-SK" sz="2400" b="1">
                <a:latin typeface="Courier New" panose="02070309020205020404" pitchFamily="49" charset="0"/>
              </a:rPr>
              <a:t>*  { </a:t>
            </a:r>
            <a:r>
              <a:rPr lang="en-US" altLang="sk-SK" sz="2400" b="1">
                <a:latin typeface="Courier New" panose="02070309020205020404" pitchFamily="49" charset="0"/>
              </a:rPr>
              <a:t>color:red </a:t>
            </a:r>
            <a:r>
              <a:rPr lang="cs-CZ" altLang="sk-SK" sz="2400" b="1">
                <a:latin typeface="Courier New" panose="02070309020205020404" pitchFamily="49"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čísla snímky 5">
            <a:extLst>
              <a:ext uri="{FF2B5EF4-FFF2-40B4-BE49-F238E27FC236}">
                <a16:creationId xmlns:a16="http://schemas.microsoft.com/office/drawing/2014/main" id="{16C8A8AB-C6A6-4AEA-AB1D-BB2EB6B331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EFDE18C2-63A5-40C7-887F-29898BB82563}" type="slidenum">
              <a:rPr lang="en-US" altLang="sk-SK"/>
              <a:pPr/>
              <a:t>7</a:t>
            </a:fld>
            <a:r>
              <a:rPr lang="sk-SK" altLang="sk-SK"/>
              <a:t>/2</a:t>
            </a:r>
            <a:r>
              <a:rPr lang="en-US" altLang="sk-SK"/>
              <a:t>3</a:t>
            </a:r>
          </a:p>
        </p:txBody>
      </p:sp>
      <p:sp>
        <p:nvSpPr>
          <p:cNvPr id="9219" name="Rectangle 2">
            <a:extLst>
              <a:ext uri="{FF2B5EF4-FFF2-40B4-BE49-F238E27FC236}">
                <a16:creationId xmlns:a16="http://schemas.microsoft.com/office/drawing/2014/main" id="{7F134BB6-54EC-4A07-AF44-BB7A9C51DE39}"/>
              </a:ext>
            </a:extLst>
          </p:cNvPr>
          <p:cNvSpPr>
            <a:spLocks noGrp="1" noChangeArrowheads="1"/>
          </p:cNvSpPr>
          <p:nvPr>
            <p:ph type="title"/>
          </p:nvPr>
        </p:nvSpPr>
        <p:spPr/>
        <p:txBody>
          <a:bodyPr/>
          <a:lstStyle/>
          <a:p>
            <a:pPr defTabSz="912813" eaLnBrk="1" hangingPunct="1"/>
            <a:r>
              <a:rPr lang="sk-SK" altLang="sk-SK"/>
              <a:t>Výber prvku podľa „id“</a:t>
            </a:r>
          </a:p>
        </p:txBody>
      </p:sp>
      <p:sp>
        <p:nvSpPr>
          <p:cNvPr id="9220" name="Rectangle 3">
            <a:extLst>
              <a:ext uri="{FF2B5EF4-FFF2-40B4-BE49-F238E27FC236}">
                <a16:creationId xmlns:a16="http://schemas.microsoft.com/office/drawing/2014/main" id="{E527E0F1-8582-4671-A60F-A95DB4110177}"/>
              </a:ext>
            </a:extLst>
          </p:cNvPr>
          <p:cNvSpPr>
            <a:spLocks noGrp="1" noChangeArrowheads="1"/>
          </p:cNvSpPr>
          <p:nvPr>
            <p:ph type="body" idx="1"/>
          </p:nvPr>
        </p:nvSpPr>
        <p:spPr>
          <a:xfrm>
            <a:off x="566738" y="1752600"/>
            <a:ext cx="8037512" cy="1389063"/>
          </a:xfrm>
        </p:spPr>
        <p:txBody>
          <a:bodyPr/>
          <a:lstStyle/>
          <a:p>
            <a:pPr marL="0" indent="0" defTabSz="912813" eaLnBrk="1" hangingPunct="1">
              <a:buFont typeface="Wingdings" panose="05000000000000000000" pitchFamily="2" charset="2"/>
              <a:buNone/>
            </a:pPr>
            <a:r>
              <a:rPr lang="sk-SK" altLang="sk-SK" sz="3000"/>
              <a:t>Definuje vzhľad jedného konkrétneho prvku</a:t>
            </a:r>
          </a:p>
        </p:txBody>
      </p:sp>
      <p:sp>
        <p:nvSpPr>
          <p:cNvPr id="9221" name="Text Box 4">
            <a:extLst>
              <a:ext uri="{FF2B5EF4-FFF2-40B4-BE49-F238E27FC236}">
                <a16:creationId xmlns:a16="http://schemas.microsoft.com/office/drawing/2014/main" id="{2EB845EC-9E8E-491E-9D0B-D8E46E95EE67}"/>
              </a:ext>
            </a:extLst>
          </p:cNvPr>
          <p:cNvSpPr txBox="1">
            <a:spLocks noChangeArrowheads="1"/>
          </p:cNvSpPr>
          <p:nvPr/>
        </p:nvSpPr>
        <p:spPr bwMode="auto">
          <a:xfrm>
            <a:off x="684213" y="3357563"/>
            <a:ext cx="78486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r>
              <a:rPr kumimoji="1" lang="sk-SK" altLang="sk-SK" sz="3000">
                <a:solidFill>
                  <a:schemeClr val="tx2"/>
                </a:solidFill>
              </a:rPr>
              <a:t>Definícia v css</a:t>
            </a:r>
            <a:endParaRPr kumimoji="1" lang="en-US" altLang="sk-SK" sz="3000">
              <a:solidFill>
                <a:schemeClr val="tx2"/>
              </a:solidFill>
            </a:endParaRPr>
          </a:p>
          <a:p>
            <a:r>
              <a:rPr lang="sk-SK" altLang="sk-SK" sz="2400" b="1">
                <a:latin typeface="Courier New" panose="02070309020205020404" pitchFamily="49" charset="0"/>
              </a:rPr>
              <a:t>#nadpis  {</a:t>
            </a:r>
            <a:r>
              <a:rPr lang="en-US" altLang="sk-SK" sz="2400" b="1">
                <a:latin typeface="Courier New" panose="02070309020205020404" pitchFamily="49" charset="0"/>
              </a:rPr>
              <a:t>color:red</a:t>
            </a:r>
            <a:r>
              <a:rPr lang="sk-SK" altLang="sk-SK" sz="2400" b="1">
                <a:latin typeface="Courier New" panose="02070309020205020404" pitchFamily="49" charset="0"/>
              </a:rPr>
              <a:t> }</a:t>
            </a:r>
          </a:p>
          <a:p>
            <a:endParaRPr lang="sk-SK" altLang="sk-SK" sz="2400" b="1">
              <a:latin typeface="Courier New" panose="02070309020205020404" pitchFamily="49" charset="0"/>
            </a:endParaRPr>
          </a:p>
          <a:p>
            <a:r>
              <a:rPr lang="sk-SK" altLang="sk-SK" sz="2400" b="1">
                <a:latin typeface="Courier New" panose="02070309020205020404" pitchFamily="49" charset="0"/>
              </a:rPr>
              <a:t>Použitie v html dokumente:</a:t>
            </a:r>
          </a:p>
          <a:p>
            <a:r>
              <a:rPr lang="sk-SK" altLang="sk-SK" sz="2400" b="1">
                <a:latin typeface="Courier New" panose="02070309020205020404" pitchFamily="49" charset="0"/>
              </a:rPr>
              <a:t>&lt;div id=“nadpis”&gt; … &lt;/div&gt;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čísla snímky 5">
            <a:extLst>
              <a:ext uri="{FF2B5EF4-FFF2-40B4-BE49-F238E27FC236}">
                <a16:creationId xmlns:a16="http://schemas.microsoft.com/office/drawing/2014/main" id="{78BC3E9D-376F-474B-A31E-623E4CC586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A0524D5C-5ACC-4895-9B68-95B2D4C57CAD}" type="slidenum">
              <a:rPr lang="en-US" altLang="sk-SK"/>
              <a:pPr/>
              <a:t>8</a:t>
            </a:fld>
            <a:r>
              <a:rPr lang="sk-SK" altLang="sk-SK"/>
              <a:t>/2</a:t>
            </a:r>
            <a:r>
              <a:rPr lang="en-US" altLang="sk-SK"/>
              <a:t>3</a:t>
            </a:r>
          </a:p>
        </p:txBody>
      </p:sp>
      <p:sp>
        <p:nvSpPr>
          <p:cNvPr id="10243" name="Rectangle 2">
            <a:extLst>
              <a:ext uri="{FF2B5EF4-FFF2-40B4-BE49-F238E27FC236}">
                <a16:creationId xmlns:a16="http://schemas.microsoft.com/office/drawing/2014/main" id="{A1CDDB6F-AB67-447F-84BF-B333E1A19F1D}"/>
              </a:ext>
            </a:extLst>
          </p:cNvPr>
          <p:cNvSpPr>
            <a:spLocks noGrp="1" noChangeArrowheads="1"/>
          </p:cNvSpPr>
          <p:nvPr>
            <p:ph type="title"/>
          </p:nvPr>
        </p:nvSpPr>
        <p:spPr/>
        <p:txBody>
          <a:bodyPr/>
          <a:lstStyle/>
          <a:p>
            <a:pPr defTabSz="912813" eaLnBrk="1" hangingPunct="1"/>
            <a:r>
              <a:rPr lang="sk-SK" altLang="sk-SK"/>
              <a:t>Výber prvku podľa triedy</a:t>
            </a:r>
          </a:p>
        </p:txBody>
      </p:sp>
      <p:sp>
        <p:nvSpPr>
          <p:cNvPr id="10244" name="Rectangle 3">
            <a:extLst>
              <a:ext uri="{FF2B5EF4-FFF2-40B4-BE49-F238E27FC236}">
                <a16:creationId xmlns:a16="http://schemas.microsoft.com/office/drawing/2014/main" id="{9A44DF94-212B-4FBF-B4AB-E6F7C3A0FFE0}"/>
              </a:ext>
            </a:extLst>
          </p:cNvPr>
          <p:cNvSpPr>
            <a:spLocks noGrp="1" noChangeArrowheads="1"/>
          </p:cNvSpPr>
          <p:nvPr>
            <p:ph type="body" idx="1"/>
          </p:nvPr>
        </p:nvSpPr>
        <p:spPr>
          <a:xfrm>
            <a:off x="566738" y="1752600"/>
            <a:ext cx="8037512" cy="1389063"/>
          </a:xfrm>
        </p:spPr>
        <p:txBody>
          <a:bodyPr/>
          <a:lstStyle/>
          <a:p>
            <a:pPr marL="0" indent="0" defTabSz="912813" eaLnBrk="1" hangingPunct="1">
              <a:buFont typeface="Wingdings" panose="05000000000000000000" pitchFamily="2" charset="2"/>
              <a:buNone/>
            </a:pPr>
            <a:r>
              <a:rPr lang="sk-SK" altLang="sk-SK" sz="3000"/>
              <a:t>Definuje vzhľad triedy (skupiny) prvkov</a:t>
            </a:r>
          </a:p>
        </p:txBody>
      </p:sp>
      <p:sp>
        <p:nvSpPr>
          <p:cNvPr id="10245" name="Text Box 4">
            <a:extLst>
              <a:ext uri="{FF2B5EF4-FFF2-40B4-BE49-F238E27FC236}">
                <a16:creationId xmlns:a16="http://schemas.microsoft.com/office/drawing/2014/main" id="{2C068643-96BD-4D9E-AE9A-9E7489F67BE5}"/>
              </a:ext>
            </a:extLst>
          </p:cNvPr>
          <p:cNvSpPr txBox="1">
            <a:spLocks noChangeArrowheads="1"/>
          </p:cNvSpPr>
          <p:nvPr/>
        </p:nvSpPr>
        <p:spPr bwMode="auto">
          <a:xfrm>
            <a:off x="680320" y="2676677"/>
            <a:ext cx="78486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r>
              <a:rPr lang="sk-SK" altLang="sk-SK" sz="3000" dirty="0"/>
              <a:t>Definícia v </a:t>
            </a:r>
            <a:r>
              <a:rPr lang="sk-SK" altLang="sk-SK" sz="3000" dirty="0" err="1"/>
              <a:t>css</a:t>
            </a:r>
            <a:endParaRPr lang="sk-SK" altLang="sk-SK" sz="3000" dirty="0"/>
          </a:p>
          <a:p>
            <a:r>
              <a:rPr lang="sk-SK" altLang="sk-SK" sz="2400" b="1" dirty="0">
                <a:latin typeface="Courier New" panose="02070309020205020404" pitchFamily="49" charset="0"/>
              </a:rPr>
              <a:t>.centrovanie  { ... } </a:t>
            </a:r>
          </a:p>
          <a:p>
            <a:r>
              <a:rPr lang="sk-SK" altLang="sk-SK" sz="2400" b="1" dirty="0" err="1">
                <a:latin typeface="Courier New" panose="02070309020205020404" pitchFamily="49" charset="0"/>
              </a:rPr>
              <a:t>p.modre</a:t>
            </a:r>
            <a:r>
              <a:rPr lang="sk-SK" altLang="sk-SK" sz="2400" b="1" dirty="0">
                <a:latin typeface="Courier New" panose="02070309020205020404" pitchFamily="49" charset="0"/>
              </a:rPr>
              <a:t>  { ... }</a:t>
            </a:r>
          </a:p>
          <a:p>
            <a:endParaRPr lang="sk-SK" altLang="sk-SK" sz="2400" b="1" dirty="0">
              <a:latin typeface="Courier New" panose="02070309020205020404" pitchFamily="49" charset="0"/>
            </a:endParaRPr>
          </a:p>
          <a:p>
            <a:endParaRPr lang="sk-SK" altLang="sk-SK" sz="2400" b="1" dirty="0">
              <a:latin typeface="Courier New" panose="02070309020205020404" pitchFamily="49" charset="0"/>
            </a:endParaRPr>
          </a:p>
          <a:p>
            <a:endParaRPr lang="sk-SK" altLang="sk-SK" sz="2400" b="1" dirty="0">
              <a:latin typeface="Courier New" panose="02070309020205020404" pitchFamily="49" charset="0"/>
            </a:endParaRPr>
          </a:p>
          <a:p>
            <a:r>
              <a:rPr lang="sk-SK" altLang="sk-SK" sz="3000" dirty="0"/>
              <a:t>Použitie v html dokumente:</a:t>
            </a:r>
          </a:p>
          <a:p>
            <a:r>
              <a:rPr lang="sk-SK" altLang="sk-SK" sz="2400" b="1" dirty="0">
                <a:latin typeface="Courier New" panose="02070309020205020404" pitchFamily="49" charset="0"/>
              </a:rPr>
              <a:t>&lt;div </a:t>
            </a:r>
            <a:r>
              <a:rPr lang="sk-SK" altLang="sk-SK" sz="2400" b="1" dirty="0" err="1">
                <a:latin typeface="Courier New" panose="02070309020205020404" pitchFamily="49" charset="0"/>
              </a:rPr>
              <a:t>class</a:t>
            </a:r>
            <a:r>
              <a:rPr lang="sk-SK" altLang="sk-SK" sz="2400" b="1" dirty="0">
                <a:latin typeface="Courier New" panose="02070309020205020404" pitchFamily="49" charset="0"/>
              </a:rPr>
              <a:t>=“centrovanie”&gt; … &lt;/div&gt;</a:t>
            </a:r>
          </a:p>
          <a:p>
            <a:r>
              <a:rPr lang="sk-SK" altLang="sk-SK" sz="2400" b="1" dirty="0">
                <a:latin typeface="Courier New" panose="02070309020205020404" pitchFamily="49" charset="0"/>
              </a:rPr>
              <a:t>&lt;p </a:t>
            </a:r>
            <a:r>
              <a:rPr lang="sk-SK" altLang="sk-SK" sz="2400" b="1" dirty="0" err="1">
                <a:latin typeface="Courier New" panose="02070309020205020404" pitchFamily="49" charset="0"/>
              </a:rPr>
              <a:t>class</a:t>
            </a:r>
            <a:r>
              <a:rPr lang="sk-SK" altLang="sk-SK" sz="2400" b="1" dirty="0">
                <a:latin typeface="Courier New" panose="02070309020205020404" pitchFamily="49" charset="0"/>
              </a:rPr>
              <a:t>=“</a:t>
            </a:r>
            <a:r>
              <a:rPr lang="sk-SK" altLang="sk-SK" sz="2400" b="1" dirty="0" err="1">
                <a:latin typeface="Courier New" panose="02070309020205020404" pitchFamily="49" charset="0"/>
              </a:rPr>
              <a:t>modre</a:t>
            </a:r>
            <a:r>
              <a:rPr lang="sk-SK" altLang="sk-SK" sz="2400" b="1" dirty="0">
                <a:latin typeface="Courier New" panose="02070309020205020404" pitchFamily="49" charset="0"/>
              </a:rPr>
              <a:t>”&gt; … &lt;/p&gt;</a:t>
            </a:r>
          </a:p>
        </p:txBody>
      </p:sp>
      <p:pic>
        <p:nvPicPr>
          <p:cNvPr id="2" name="Obrázok 1">
            <a:extLst>
              <a:ext uri="{FF2B5EF4-FFF2-40B4-BE49-F238E27FC236}">
                <a16:creationId xmlns:a16="http://schemas.microsoft.com/office/drawing/2014/main" id="{5E2BE51E-9149-47B2-BEA5-D19B60972EBF}"/>
              </a:ext>
            </a:extLst>
          </p:cNvPr>
          <p:cNvPicPr>
            <a:picLocks noChangeAspect="1"/>
          </p:cNvPicPr>
          <p:nvPr/>
        </p:nvPicPr>
        <p:blipFill>
          <a:blip r:embed="rId2"/>
          <a:stretch>
            <a:fillRect/>
          </a:stretch>
        </p:blipFill>
        <p:spPr>
          <a:xfrm>
            <a:off x="6725232" y="2505594"/>
            <a:ext cx="1803535" cy="2649743"/>
          </a:xfrm>
          <a:prstGeom prst="rect">
            <a:avLst/>
          </a:prstGeom>
          <a:ln>
            <a:solidFill>
              <a:schemeClr val="tx1"/>
            </a:solid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čísla snímky 5">
            <a:extLst>
              <a:ext uri="{FF2B5EF4-FFF2-40B4-BE49-F238E27FC236}">
                <a16:creationId xmlns:a16="http://schemas.microsoft.com/office/drawing/2014/main" id="{F09D98E2-CF04-4044-B237-3E98D3B0389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fld id="{F2979524-B34F-4110-B421-2B9D915130F0}" type="slidenum">
              <a:rPr lang="en-US" altLang="sk-SK"/>
              <a:pPr/>
              <a:t>9</a:t>
            </a:fld>
            <a:r>
              <a:rPr lang="sk-SK" altLang="sk-SK"/>
              <a:t>/2</a:t>
            </a:r>
            <a:r>
              <a:rPr lang="en-US" altLang="sk-SK"/>
              <a:t>3</a:t>
            </a:r>
          </a:p>
        </p:txBody>
      </p:sp>
      <p:sp>
        <p:nvSpPr>
          <p:cNvPr id="11267" name="Rectangle 2">
            <a:extLst>
              <a:ext uri="{FF2B5EF4-FFF2-40B4-BE49-F238E27FC236}">
                <a16:creationId xmlns:a16="http://schemas.microsoft.com/office/drawing/2014/main" id="{30694017-C311-4014-BCF8-25FF54B5415F}"/>
              </a:ext>
            </a:extLst>
          </p:cNvPr>
          <p:cNvSpPr>
            <a:spLocks noGrp="1" noChangeArrowheads="1"/>
          </p:cNvSpPr>
          <p:nvPr>
            <p:ph type="title"/>
          </p:nvPr>
        </p:nvSpPr>
        <p:spPr/>
        <p:txBody>
          <a:bodyPr/>
          <a:lstStyle/>
          <a:p>
            <a:pPr defTabSz="912813" eaLnBrk="1" hangingPunct="1"/>
            <a:r>
              <a:rPr lang="sk-SK" altLang="sk-SK"/>
              <a:t>Pseudotriedy 1/2</a:t>
            </a:r>
          </a:p>
        </p:txBody>
      </p:sp>
      <p:sp>
        <p:nvSpPr>
          <p:cNvPr id="11268" name="Rectangle 3">
            <a:extLst>
              <a:ext uri="{FF2B5EF4-FFF2-40B4-BE49-F238E27FC236}">
                <a16:creationId xmlns:a16="http://schemas.microsoft.com/office/drawing/2014/main" id="{D644E1A1-9C9F-4FF9-A9B2-6CF80E10F73F}"/>
              </a:ext>
            </a:extLst>
          </p:cNvPr>
          <p:cNvSpPr>
            <a:spLocks noGrp="1" noChangeArrowheads="1"/>
          </p:cNvSpPr>
          <p:nvPr>
            <p:ph type="body" idx="1"/>
          </p:nvPr>
        </p:nvSpPr>
        <p:spPr>
          <a:xfrm>
            <a:off x="566738" y="1752600"/>
            <a:ext cx="8037512" cy="739775"/>
          </a:xfrm>
        </p:spPr>
        <p:txBody>
          <a:bodyPr/>
          <a:lstStyle/>
          <a:p>
            <a:pPr marL="0" indent="0" defTabSz="912813" eaLnBrk="1" hangingPunct="1">
              <a:buFont typeface="Wingdings" panose="05000000000000000000" pitchFamily="2" charset="2"/>
              <a:buNone/>
            </a:pPr>
            <a:r>
              <a:rPr lang="sk-SK" altLang="sk-SK" sz="3000"/>
              <a:t>Preddefinované</a:t>
            </a:r>
          </a:p>
        </p:txBody>
      </p:sp>
      <p:sp>
        <p:nvSpPr>
          <p:cNvPr id="11269" name="Text Box 4">
            <a:extLst>
              <a:ext uri="{FF2B5EF4-FFF2-40B4-BE49-F238E27FC236}">
                <a16:creationId xmlns:a16="http://schemas.microsoft.com/office/drawing/2014/main" id="{4344D627-B213-451B-81EC-32373DB1767F}"/>
              </a:ext>
            </a:extLst>
          </p:cNvPr>
          <p:cNvSpPr txBox="1">
            <a:spLocks noChangeArrowheads="1"/>
          </p:cNvSpPr>
          <p:nvPr/>
        </p:nvSpPr>
        <p:spPr bwMode="auto">
          <a:xfrm>
            <a:off x="539750" y="2420938"/>
            <a:ext cx="7848600"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912813">
              <a:defRPr>
                <a:solidFill>
                  <a:schemeClr val="tx1"/>
                </a:solidFill>
                <a:latin typeface="Verdana" panose="020B0604030504040204" pitchFamily="34" charset="0"/>
              </a:defRPr>
            </a:lvl1pPr>
            <a:lvl2pPr marL="742950" indent="-285750" defTabSz="912813">
              <a:defRPr>
                <a:solidFill>
                  <a:schemeClr val="tx1"/>
                </a:solidFill>
                <a:latin typeface="Verdana" panose="020B0604030504040204" pitchFamily="34" charset="0"/>
              </a:defRPr>
            </a:lvl2pPr>
            <a:lvl3pPr marL="1143000" indent="-228600" defTabSz="912813">
              <a:defRPr>
                <a:solidFill>
                  <a:schemeClr val="tx1"/>
                </a:solidFill>
                <a:latin typeface="Verdana" panose="020B0604030504040204" pitchFamily="34" charset="0"/>
              </a:defRPr>
            </a:lvl3pPr>
            <a:lvl4pPr marL="1600200" indent="-228600" defTabSz="912813">
              <a:defRPr>
                <a:solidFill>
                  <a:schemeClr val="tx1"/>
                </a:solidFill>
                <a:latin typeface="Verdana" panose="020B0604030504040204" pitchFamily="34" charset="0"/>
              </a:defRPr>
            </a:lvl4pPr>
            <a:lvl5pPr marL="2057400" indent="-228600" defTabSz="912813">
              <a:defRPr>
                <a:solidFill>
                  <a:schemeClr val="tx1"/>
                </a:solidFill>
                <a:latin typeface="Verdana" panose="020B0604030504040204" pitchFamily="34" charset="0"/>
              </a:defRPr>
            </a:lvl5pPr>
            <a:lvl6pPr marL="2514600" indent="-228600" defTabSz="912813" eaLnBrk="0" fontAlgn="base" hangingPunct="0">
              <a:spcBef>
                <a:spcPct val="0"/>
              </a:spcBef>
              <a:spcAft>
                <a:spcPct val="0"/>
              </a:spcAft>
              <a:defRPr>
                <a:solidFill>
                  <a:schemeClr val="tx1"/>
                </a:solidFill>
                <a:latin typeface="Verdana" panose="020B0604030504040204" pitchFamily="34" charset="0"/>
              </a:defRPr>
            </a:lvl6pPr>
            <a:lvl7pPr marL="2971800" indent="-228600" defTabSz="912813" eaLnBrk="0" fontAlgn="base" hangingPunct="0">
              <a:spcBef>
                <a:spcPct val="0"/>
              </a:spcBef>
              <a:spcAft>
                <a:spcPct val="0"/>
              </a:spcAft>
              <a:defRPr>
                <a:solidFill>
                  <a:schemeClr val="tx1"/>
                </a:solidFill>
                <a:latin typeface="Verdana" panose="020B0604030504040204" pitchFamily="34" charset="0"/>
              </a:defRPr>
            </a:lvl7pPr>
            <a:lvl8pPr marL="3429000" indent="-228600" defTabSz="912813" eaLnBrk="0" fontAlgn="base" hangingPunct="0">
              <a:spcBef>
                <a:spcPct val="0"/>
              </a:spcBef>
              <a:spcAft>
                <a:spcPct val="0"/>
              </a:spcAft>
              <a:defRPr>
                <a:solidFill>
                  <a:schemeClr val="tx1"/>
                </a:solidFill>
                <a:latin typeface="Verdana" panose="020B0604030504040204" pitchFamily="34" charset="0"/>
              </a:defRPr>
            </a:lvl8pPr>
            <a:lvl9pPr marL="3886200" indent="-228600" defTabSz="912813" eaLnBrk="0" fontAlgn="base" hangingPunct="0">
              <a:spcBef>
                <a:spcPct val="0"/>
              </a:spcBef>
              <a:spcAft>
                <a:spcPct val="0"/>
              </a:spcAft>
              <a:defRPr>
                <a:solidFill>
                  <a:schemeClr val="tx1"/>
                </a:solidFill>
                <a:latin typeface="Verdana" panose="020B0604030504040204" pitchFamily="34" charset="0"/>
              </a:defRPr>
            </a:lvl9pPr>
          </a:lstStyle>
          <a:p>
            <a:pPr>
              <a:buClr>
                <a:schemeClr val="accent2"/>
              </a:buClr>
              <a:buFont typeface="Wingdings" panose="05000000000000000000" pitchFamily="2" charset="2"/>
              <a:buChar char="¨"/>
            </a:pPr>
            <a:r>
              <a:rPr lang="sk-SK" altLang="sk-SK" sz="3000" b="1"/>
              <a:t> a:link</a:t>
            </a:r>
            <a:r>
              <a:rPr lang="sk-SK" altLang="sk-SK" sz="3000"/>
              <a:t> - nenavštívený odkaz </a:t>
            </a:r>
          </a:p>
          <a:p>
            <a:pPr>
              <a:buClr>
                <a:schemeClr val="accent2"/>
              </a:buClr>
              <a:buFont typeface="Wingdings" panose="05000000000000000000" pitchFamily="2" charset="2"/>
              <a:buChar char="¨"/>
            </a:pPr>
            <a:r>
              <a:rPr lang="sk-SK" altLang="sk-SK" sz="3000" b="1"/>
              <a:t> a:active</a:t>
            </a:r>
            <a:r>
              <a:rPr lang="sk-SK" altLang="sk-SK" sz="3000"/>
              <a:t> – aktívny odkaz</a:t>
            </a:r>
          </a:p>
          <a:p>
            <a:pPr>
              <a:buClr>
                <a:schemeClr val="accent2"/>
              </a:buClr>
              <a:buFont typeface="Wingdings" panose="05000000000000000000" pitchFamily="2" charset="2"/>
              <a:buChar char="¨"/>
            </a:pPr>
            <a:r>
              <a:rPr lang="sk-SK" altLang="sk-SK" sz="3000" b="1"/>
              <a:t> a:visited</a:t>
            </a:r>
            <a:r>
              <a:rPr lang="sk-SK" altLang="sk-SK" sz="3000"/>
              <a:t> - navštívený odkaz </a:t>
            </a:r>
          </a:p>
          <a:p>
            <a:pPr>
              <a:buClr>
                <a:schemeClr val="accent2"/>
              </a:buClr>
              <a:buFont typeface="Wingdings" panose="05000000000000000000" pitchFamily="2" charset="2"/>
              <a:buNone/>
            </a:pPr>
            <a:endParaRPr lang="sk-SK" altLang="sk-SK" sz="3000"/>
          </a:p>
          <a:p>
            <a:pPr>
              <a:buClr>
                <a:schemeClr val="accent2"/>
              </a:buClr>
              <a:buFont typeface="Wingdings" panose="05000000000000000000" pitchFamily="2" charset="2"/>
              <a:buNone/>
            </a:pPr>
            <a:r>
              <a:rPr lang="sk-SK" altLang="sk-SK" sz="3000"/>
              <a:t>Je možné použiť nielen pre tag a:</a:t>
            </a:r>
          </a:p>
          <a:p>
            <a:pPr>
              <a:buClr>
                <a:schemeClr val="accent2"/>
              </a:buClr>
              <a:buFont typeface="Wingdings" panose="05000000000000000000" pitchFamily="2" charset="2"/>
              <a:buChar char="¨"/>
            </a:pPr>
            <a:r>
              <a:rPr lang="sk-SK" altLang="sk-SK" sz="3000" b="1"/>
              <a:t> a:hover</a:t>
            </a:r>
            <a:r>
              <a:rPr lang="sk-SK" altLang="sk-SK" sz="3000"/>
              <a:t> – nad objektom je myš </a:t>
            </a:r>
          </a:p>
          <a:p>
            <a:pPr>
              <a:buClr>
                <a:schemeClr val="accent2"/>
              </a:buClr>
              <a:buFont typeface="Wingdings" panose="05000000000000000000" pitchFamily="2" charset="2"/>
              <a:buChar char="¨"/>
            </a:pPr>
            <a:r>
              <a:rPr lang="sk-SK" altLang="sk-SK" sz="3000" b="1"/>
              <a:t> a:focus</a:t>
            </a:r>
            <a:r>
              <a:rPr lang="sk-SK" altLang="sk-SK" sz="3000"/>
              <a:t> -  fókus na objekt - na objekt bolo „doskákané“ tabulátorom </a:t>
            </a:r>
          </a:p>
        </p:txBody>
      </p:sp>
    </p:spTree>
  </p:cSld>
  <p:clrMapOvr>
    <a:masterClrMapping/>
  </p:clrMapOvr>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ív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6893</TotalTime>
  <Words>931</Words>
  <Application>Microsoft Office PowerPoint</Application>
  <PresentationFormat>Prezentácia na obrazovke (4:3)</PresentationFormat>
  <Paragraphs>234</Paragraphs>
  <Slides>24</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24</vt:i4>
      </vt:variant>
    </vt:vector>
  </HeadingPairs>
  <TitlesOfParts>
    <vt:vector size="30" baseType="lpstr">
      <vt:lpstr>Arial</vt:lpstr>
      <vt:lpstr>Courier New</vt:lpstr>
      <vt:lpstr>Times New Roman</vt:lpstr>
      <vt:lpstr>Verdana</vt:lpstr>
      <vt:lpstr>Wingdings</vt:lpstr>
      <vt:lpstr>Profil</vt:lpstr>
      <vt:lpstr>Kaskádové štýly, CSS</vt:lpstr>
      <vt:lpstr>Ciele prednášky</vt:lpstr>
      <vt:lpstr>div, span</vt:lpstr>
      <vt:lpstr>Selektory</vt:lpstr>
      <vt:lpstr>Výber prvku podľa mena</vt:lpstr>
      <vt:lpstr>Výber všetkých prvkov</vt:lpstr>
      <vt:lpstr>Výber prvku podľa „id“</vt:lpstr>
      <vt:lpstr>Výber prvku podľa triedy</vt:lpstr>
      <vt:lpstr>Pseudotriedy 1/2</vt:lpstr>
      <vt:lpstr>Pseudotriedy 2/2</vt:lpstr>
      <vt:lpstr>Kombinovanie selektorov</vt:lpstr>
      <vt:lpstr>Spoločná definícia selektorov</vt:lpstr>
      <vt:lpstr>Následník</vt:lpstr>
      <vt:lpstr>Potomok</vt:lpstr>
      <vt:lpstr>Súrodenec</vt:lpstr>
      <vt:lpstr>Prezentácia programu PowerPoint</vt:lpstr>
      <vt:lpstr>Poziciovanie prvkov</vt:lpstr>
      <vt:lpstr>Plávajúce elementy</vt:lpstr>
      <vt:lpstr>Plávajúce elementy</vt:lpstr>
      <vt:lpstr>Absolútne umiestnenie</vt:lpstr>
      <vt:lpstr>Relatívne umiestnenie</vt:lpstr>
      <vt:lpstr>Prekrývanie prvkov</vt:lpstr>
      <vt:lpstr>Opakovanie</vt:lpstr>
      <vt:lpstr>Ďakujem za pozornosť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Kaskádové štýly, CSS</dc:title>
  <dc:creator>Bonifac</dc:creator>
  <cp:lastModifiedBy>Peter Adamko</cp:lastModifiedBy>
  <cp:revision>154</cp:revision>
  <dcterms:created xsi:type="dcterms:W3CDTF">2004-09-14T07:55:05Z</dcterms:created>
  <dcterms:modified xsi:type="dcterms:W3CDTF">2021-12-02T15:00:54Z</dcterms:modified>
</cp:coreProperties>
</file>