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6" r:id="rId8"/>
    <p:sldId id="265" r:id="rId9"/>
    <p:sldId id="261" r:id="rId10"/>
    <p:sldId id="262" r:id="rId11"/>
    <p:sldId id="267" r:id="rId12"/>
    <p:sldId id="268" r:id="rId13"/>
    <p:sldId id="269" r:id="rId14"/>
    <p:sldId id="270" r:id="rId15"/>
    <p:sldId id="278" r:id="rId16"/>
    <p:sldId id="276" r:id="rId17"/>
    <p:sldId id="277" r:id="rId18"/>
    <p:sldId id="282" r:id="rId19"/>
    <p:sldId id="284" r:id="rId20"/>
    <p:sldId id="280" r:id="rId21"/>
    <p:sldId id="281" r:id="rId22"/>
    <p:sldId id="289" r:id="rId23"/>
    <p:sldId id="287" r:id="rId24"/>
    <p:sldId id="291" r:id="rId25"/>
    <p:sldId id="290" r:id="rId26"/>
    <p:sldId id="292" r:id="rId27"/>
    <p:sldId id="294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F0D222-D6E6-4BFF-9F61-89A88077DCE2}" type="datetimeFigureOut">
              <a:rPr lang="sk-SK" smtClean="0"/>
              <a:t>17.10.2016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AF914C-1254-43D7-B1A4-760A784CB2F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Nastavenia nástrojov v </a:t>
            </a:r>
            <a:r>
              <a:rPr lang="sk-SK" dirty="0" err="1"/>
              <a:t>Gimpe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PPpM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278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vlastnej dynamiky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8" y="1556792"/>
            <a:ext cx="7941354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8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vlastnej dynamiky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0" y="1624608"/>
            <a:ext cx="8733890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65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vlastnej dynamiky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7" y="1628801"/>
            <a:ext cx="872582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4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vlastnej dynamiky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5834"/>
            <a:ext cx="8784701" cy="33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vlastnej dynamiky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4" y="1486779"/>
            <a:ext cx="8963496" cy="323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1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Plávajúci, Zjemniť, Zaostriť, Zmrštiť, Zaostriť, Okraj, Deformovať, Zaoblený obdĺžnik</a:t>
            </a:r>
          </a:p>
          <a:p>
            <a:r>
              <a:rPr lang="sk-SK" dirty="0"/>
              <a:t>Uloženie do cesty, do kanála.</a:t>
            </a:r>
          </a:p>
        </p:txBody>
      </p:sp>
    </p:spTree>
    <p:extLst>
      <p:ext uri="{BB962C8B-B14F-4D97-AF65-F5344CB8AC3E}">
        <p14:creationId xmlns:p14="http://schemas.microsoft.com/office/powerpoint/2010/main" val="207034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13857"/>
            <a:ext cx="2664296" cy="224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14" y="4149080"/>
            <a:ext cx="3873921" cy="190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15181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obsahu 2"/>
          <p:cNvSpPr txBox="1">
            <a:spLocks/>
          </p:cNvSpPr>
          <p:nvPr/>
        </p:nvSpPr>
        <p:spPr>
          <a:xfrm>
            <a:off x="611560" y="4149080"/>
            <a:ext cx="4076700" cy="2420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Postup</a:t>
            </a:r>
          </a:p>
          <a:p>
            <a:pPr lvl="1"/>
            <a:r>
              <a:rPr lang="sk-SK" dirty="0"/>
              <a:t>Obdĺžnikový výber</a:t>
            </a:r>
          </a:p>
          <a:p>
            <a:pPr lvl="1"/>
            <a:r>
              <a:rPr lang="sk-SK" dirty="0"/>
              <a:t>Výber, Deformovať</a:t>
            </a:r>
          </a:p>
          <a:p>
            <a:pPr lvl="1"/>
            <a:r>
              <a:rPr lang="sk-SK" dirty="0"/>
              <a:t>Výber, Plávajúci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199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Kanály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Zobrazenie: Okná, </a:t>
            </a:r>
            <a:r>
              <a:rPr lang="sk-SK" dirty="0" err="1"/>
              <a:t>Dokovateľné</a:t>
            </a:r>
            <a:r>
              <a:rPr lang="sk-SK" dirty="0"/>
              <a:t> nástroje, Kanály</a:t>
            </a:r>
          </a:p>
          <a:p>
            <a:endParaRPr lang="sk-SK" dirty="0"/>
          </a:p>
          <a:p>
            <a:r>
              <a:rPr lang="sk-SK" dirty="0"/>
              <a:t>Kanály reprezentujú jednotlivé farby (RGB) + Alfa</a:t>
            </a:r>
          </a:p>
          <a:p>
            <a:endParaRPr lang="sk-SK" dirty="0"/>
          </a:p>
          <a:p>
            <a:r>
              <a:rPr lang="sk-SK" dirty="0"/>
              <a:t>Kanály ovplyvňujú celý obrázok (na rozdiel od vrstiev)</a:t>
            </a:r>
          </a:p>
          <a:p>
            <a:endParaRPr lang="sk-SK" dirty="0"/>
          </a:p>
          <a:p>
            <a:r>
              <a:rPr lang="sk-SK" dirty="0"/>
              <a:t>Rozdiel pri kliknutí na oko alebo názov kanála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938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Kanály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Čiary zhora:</a:t>
            </a:r>
          </a:p>
          <a:p>
            <a:pPr lvl="1"/>
            <a:r>
              <a:rPr lang="sk-SK" dirty="0"/>
              <a:t>Kreslenie čiernou farbou - normálne</a:t>
            </a:r>
          </a:p>
          <a:p>
            <a:pPr lvl="1"/>
            <a:r>
              <a:rPr lang="sk-SK" dirty="0"/>
              <a:t>Kreslenie pri vypnutom (postupne)</a:t>
            </a:r>
            <a:br>
              <a:rPr lang="sk-SK" dirty="0"/>
            </a:br>
            <a:r>
              <a:rPr lang="sk-SK" dirty="0"/>
              <a:t>RGB kanáloch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4836"/>
            <a:ext cx="2655590" cy="305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Kanály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4664"/>
          </a:xfrm>
        </p:spPr>
        <p:txBody>
          <a:bodyPr>
            <a:normAutofit/>
          </a:bodyPr>
          <a:lstStyle/>
          <a:p>
            <a:r>
              <a:rPr lang="sk-SK" dirty="0"/>
              <a:t>Postupne pôvodný obrázok, bez R, G, </a:t>
            </a:r>
            <a:r>
              <a:rPr lang="sk-SK" dirty="0" err="1"/>
              <a:t>rep</a:t>
            </a:r>
            <a:r>
              <a:rPr lang="sk-SK" dirty="0"/>
              <a:t>. B kanála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2812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70700"/>
            <a:ext cx="2276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78555"/>
            <a:ext cx="22669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247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1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Osnova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Vlastné štetce a vzorky</a:t>
            </a:r>
          </a:p>
          <a:p>
            <a:r>
              <a:rPr lang="sk-SK" dirty="0"/>
              <a:t>Dynamika</a:t>
            </a:r>
          </a:p>
          <a:p>
            <a:r>
              <a:rPr lang="sk-SK" dirty="0"/>
              <a:t>Kanály</a:t>
            </a:r>
          </a:p>
          <a:p>
            <a:r>
              <a:rPr lang="sk-SK" dirty="0"/>
              <a:t>Cesty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338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 do kanála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61823"/>
            <a:ext cx="3816424" cy="30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84984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Nepravidelný výber, zjemnenie cca 60 </a:t>
            </a:r>
          </a:p>
          <a:p>
            <a:r>
              <a:rPr lang="sk-SK" dirty="0"/>
              <a:t>Uložiť do kanála, pravý klik (PK) na kanál, Upraviť atribúty, premenovať na R1, Krytie = cca 30</a:t>
            </a:r>
          </a:p>
          <a:p>
            <a:r>
              <a:rPr lang="sk-SK" dirty="0"/>
              <a:t>Výber, Zmrštiť cca 40. Uložiť do kanála, PK na nový kanál, Upraviť atribúty, Premenovať na R2, Krytie = cca 50</a:t>
            </a:r>
          </a:p>
          <a:p>
            <a:r>
              <a:rPr lang="sk-SK" dirty="0"/>
              <a:t>PK na R1, Previesť kanál </a:t>
            </a:r>
            <a:br>
              <a:rPr lang="sk-SK" dirty="0"/>
            </a:br>
            <a:r>
              <a:rPr lang="sk-SK" dirty="0"/>
              <a:t>na výber</a:t>
            </a:r>
          </a:p>
          <a:p>
            <a:r>
              <a:rPr lang="sk-SK" dirty="0"/>
              <a:t>PK na R2, Odobrať z výberu</a:t>
            </a:r>
          </a:p>
        </p:txBody>
      </p:sp>
    </p:spTree>
    <p:extLst>
      <p:ext uri="{BB962C8B-B14F-4D97-AF65-F5344CB8AC3E}">
        <p14:creationId xmlns:p14="http://schemas.microsoft.com/office/powerpoint/2010/main" val="273820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 do kanála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888000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1" y="3361251"/>
            <a:ext cx="3888000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6792"/>
          </a:xfrm>
        </p:spPr>
        <p:txBody>
          <a:bodyPr/>
          <a:lstStyle/>
          <a:p>
            <a:r>
              <a:rPr lang="sk-SK" dirty="0" err="1"/>
              <a:t>Ctrl</a:t>
            </a:r>
            <a:r>
              <a:rPr lang="sk-SK" dirty="0"/>
              <a:t> + C, Vytvoriť novú vrstvu, </a:t>
            </a:r>
            <a:r>
              <a:rPr lang="sk-SK" dirty="0" err="1"/>
              <a:t>Ctrl</a:t>
            </a:r>
            <a:r>
              <a:rPr lang="sk-SK" dirty="0"/>
              <a:t> + V  (ľavý obr.)</a:t>
            </a:r>
          </a:p>
          <a:p>
            <a:r>
              <a:rPr lang="sk-SK" dirty="0"/>
              <a:t>Pravý obrázok je po odstránení vonkajšej časti a úprave v nástroji Krivky (tvar M na zelenom kanály)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545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Cesty</a:t>
            </a:r>
          </a:p>
        </p:txBody>
      </p:sp>
      <p:sp>
        <p:nvSpPr>
          <p:cNvPr id="5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33056"/>
          </a:xfrm>
        </p:spPr>
        <p:txBody>
          <a:bodyPr/>
          <a:lstStyle/>
          <a:p>
            <a:r>
              <a:rPr lang="sk-SK" dirty="0"/>
              <a:t>Cesty sú uzavreté alebo otvorené </a:t>
            </a:r>
            <a:r>
              <a:rPr lang="sk-SK" dirty="0" err="1"/>
              <a:t>Bézierove</a:t>
            </a:r>
            <a:r>
              <a:rPr lang="sk-SK" dirty="0"/>
              <a:t> krivky</a:t>
            </a:r>
          </a:p>
          <a:p>
            <a:endParaRPr lang="sk-SK" dirty="0"/>
          </a:p>
          <a:p>
            <a:r>
              <a:rPr lang="sk-SK" dirty="0"/>
              <a:t>Vytvorenie: Nástroj Cesty alebo Výber, Previesť na cestu </a:t>
            </a:r>
          </a:p>
          <a:p>
            <a:r>
              <a:rPr lang="sk-SK" dirty="0"/>
              <a:t>Slúžia na</a:t>
            </a:r>
          </a:p>
          <a:p>
            <a:pPr lvl="1"/>
            <a:r>
              <a:rPr lang="sk-SK" dirty="0"/>
              <a:t>Uloženie výberu (iba uzavreté cesty)</a:t>
            </a:r>
          </a:p>
          <a:p>
            <a:pPr lvl="1"/>
            <a:r>
              <a:rPr lang="sk-SK" dirty="0"/>
              <a:t>Obtiahnutie (Obkreslenie) cesty vzorom, štetcom (aj s dynamikou), textom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402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Text okolo cesty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71483" cy="471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94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Cesty</a:t>
            </a:r>
          </a:p>
        </p:txBody>
      </p:sp>
      <p:sp>
        <p:nvSpPr>
          <p:cNvPr id="5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33056"/>
          </a:xfrm>
        </p:spPr>
        <p:txBody>
          <a:bodyPr>
            <a:normAutofit/>
          </a:bodyPr>
          <a:lstStyle/>
          <a:p>
            <a:r>
              <a:rPr lang="sk-SK" dirty="0"/>
              <a:t>Text okolo cesty</a:t>
            </a:r>
          </a:p>
          <a:p>
            <a:pPr lvl="1"/>
            <a:r>
              <a:rPr lang="sk-SK" dirty="0"/>
              <a:t>PK na textovú vrstvu</a:t>
            </a:r>
          </a:p>
          <a:p>
            <a:pPr lvl="1"/>
            <a:r>
              <a:rPr lang="sk-SK" dirty="0"/>
              <a:t>Ohnúť text pozdĺž cesty (aktuálnej, červenej)</a:t>
            </a:r>
          </a:p>
          <a:p>
            <a:endParaRPr lang="sk-SK" dirty="0"/>
          </a:p>
          <a:p>
            <a:r>
              <a:rPr lang="sk-SK" dirty="0"/>
              <a:t>Obkreslenie cesty</a:t>
            </a:r>
          </a:p>
          <a:p>
            <a:pPr lvl="1"/>
            <a:r>
              <a:rPr lang="sk-SK" dirty="0"/>
              <a:t>PK na cestu</a:t>
            </a:r>
          </a:p>
          <a:p>
            <a:pPr lvl="1"/>
            <a:r>
              <a:rPr lang="sk-SK" dirty="0"/>
              <a:t>Obkresliť cestu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210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Obtiahnutie cesty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56219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062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Opakovanie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Vlastné štetce, dynamika</a:t>
            </a:r>
          </a:p>
          <a:p>
            <a:r>
              <a:rPr lang="sk-SK" dirty="0"/>
              <a:t>Výber</a:t>
            </a:r>
          </a:p>
          <a:p>
            <a:r>
              <a:rPr lang="sk-SK" dirty="0"/>
              <a:t>Kanály</a:t>
            </a:r>
          </a:p>
          <a:p>
            <a:pPr lvl="1"/>
            <a:r>
              <a:rPr lang="sk-SK" dirty="0"/>
              <a:t>Práca so súvislou oblasťou</a:t>
            </a:r>
          </a:p>
          <a:p>
            <a:r>
              <a:rPr lang="sk-SK" dirty="0"/>
              <a:t>Cesty</a:t>
            </a:r>
          </a:p>
          <a:p>
            <a:pPr lvl="1"/>
            <a:r>
              <a:rPr lang="sk-SK" dirty="0"/>
              <a:t>Práca s krivkami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5233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Otázky??</a:t>
            </a:r>
          </a:p>
        </p:txBody>
      </p:sp>
    </p:spTree>
    <p:extLst>
      <p:ext uri="{BB962C8B-B14F-4D97-AF65-F5344CB8AC3E}">
        <p14:creationId xmlns:p14="http://schemas.microsoft.com/office/powerpoint/2010/main" val="345279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Vlastný štetec/vzorka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Vytvorenie: </a:t>
            </a:r>
          </a:p>
          <a:p>
            <a:pPr lvl="1"/>
            <a:r>
              <a:rPr lang="sk-SK" dirty="0"/>
              <a:t>Výber časti obrázka</a:t>
            </a:r>
          </a:p>
          <a:p>
            <a:pPr lvl="1"/>
            <a:r>
              <a:rPr lang="sk-SK" dirty="0"/>
              <a:t>Upraviť (</a:t>
            </a:r>
            <a:r>
              <a:rPr lang="sk-SK" dirty="0" err="1"/>
              <a:t>Edit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Vložiť ako štetec/vzorku (Paste </a:t>
            </a:r>
            <a:r>
              <a:rPr lang="sk-SK" dirty="0" err="1"/>
              <a:t>as</a:t>
            </a:r>
            <a:r>
              <a:rPr lang="sk-SK" dirty="0"/>
              <a:t> </a:t>
            </a:r>
            <a:r>
              <a:rPr lang="sk-SK" dirty="0" err="1"/>
              <a:t>brush</a:t>
            </a:r>
            <a:r>
              <a:rPr lang="sk-SK" dirty="0"/>
              <a:t>/</a:t>
            </a:r>
            <a:r>
              <a:rPr lang="sk-SK" dirty="0" err="1"/>
              <a:t>pattern</a:t>
            </a:r>
            <a:r>
              <a:rPr lang="sk-SK" dirty="0"/>
              <a:t>) </a:t>
            </a:r>
          </a:p>
          <a:p>
            <a:r>
              <a:rPr lang="sk-SK" dirty="0"/>
              <a:t>Použitie:</a:t>
            </a:r>
          </a:p>
          <a:p>
            <a:pPr lvl="1"/>
            <a:r>
              <a:rPr lang="sk-SK" dirty="0"/>
              <a:t>Štetec, Ceruzka, Plechovka, Guma, Rozprašovač, (Perspektívne), </a:t>
            </a:r>
            <a:r>
              <a:rPr lang="sk-SK" dirty="0" err="1"/>
              <a:t>Razítko</a:t>
            </a:r>
            <a:r>
              <a:rPr lang="sk-SK" dirty="0"/>
              <a:t>, Náplasť, Zmena ostrosti, Prst, Zmena svetlosti, </a:t>
            </a:r>
          </a:p>
        </p:txBody>
      </p:sp>
    </p:spTree>
    <p:extLst>
      <p:ext uri="{BB962C8B-B14F-4D97-AF65-F5344CB8AC3E}">
        <p14:creationId xmlns:p14="http://schemas.microsoft.com/office/powerpoint/2010/main" val="387503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 vlastného štetca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7119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3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Dynamika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2" y="1474018"/>
            <a:ext cx="8653460" cy="541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02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 dynamiky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334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0" y="3933056"/>
            <a:ext cx="8077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9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 zoslabenia a dynamiky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700808"/>
            <a:ext cx="7534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3314238"/>
            <a:ext cx="7901814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4809664"/>
            <a:ext cx="831648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8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 zoslabenia a dynamiky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3" y="1545458"/>
            <a:ext cx="7863809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3483755"/>
            <a:ext cx="8316480" cy="116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4725144"/>
            <a:ext cx="8568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69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vlastnej dynamiky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Postup: Okná, </a:t>
            </a:r>
            <a:r>
              <a:rPr lang="sk-SK" dirty="0" err="1"/>
              <a:t>Dokovateľné</a:t>
            </a:r>
            <a:r>
              <a:rPr lang="sk-SK" dirty="0"/>
              <a:t> nástroje, Dynamika maľby</a:t>
            </a:r>
          </a:p>
          <a:p>
            <a:r>
              <a:rPr lang="sk-SK" dirty="0"/>
              <a:t>Umožňuje dynamiku </a:t>
            </a:r>
          </a:p>
          <a:p>
            <a:pPr lvl="1"/>
            <a:r>
              <a:rPr lang="sk-SK" dirty="0"/>
              <a:t>Upraviť </a:t>
            </a:r>
            <a:r>
              <a:rPr lang="sk-SK" sz="2800" dirty="0"/>
              <a:t>(</a:t>
            </a:r>
            <a:r>
              <a:rPr lang="sk-SK" dirty="0"/>
              <a:t>vlastnú)</a:t>
            </a:r>
          </a:p>
          <a:p>
            <a:pPr lvl="1"/>
            <a:r>
              <a:rPr lang="sk-SK" dirty="0"/>
              <a:t>Vytvoriť novú</a:t>
            </a:r>
          </a:p>
          <a:p>
            <a:pPr lvl="1"/>
            <a:r>
              <a:rPr lang="sk-SK" dirty="0"/>
              <a:t>Duplikovať existujúcu</a:t>
            </a:r>
          </a:p>
          <a:p>
            <a:pPr lvl="1"/>
            <a:r>
              <a:rPr lang="sk-SK" dirty="0"/>
              <a:t>Odstrániť</a:t>
            </a:r>
          </a:p>
          <a:p>
            <a:pPr lvl="1"/>
            <a:r>
              <a:rPr lang="sk-SK" dirty="0"/>
              <a:t>Obnoviť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0574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68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Bežný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žný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402</Words>
  <Application>Microsoft Office PowerPoint</Application>
  <PresentationFormat>Prezentácia na obrazovke (4:3)</PresentationFormat>
  <Paragraphs>96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1" baseType="lpstr">
      <vt:lpstr>Calibri</vt:lpstr>
      <vt:lpstr>Wingdings</vt:lpstr>
      <vt:lpstr>Wingdings 2</vt:lpstr>
      <vt:lpstr>Bežný</vt:lpstr>
      <vt:lpstr>Nastavenia nástrojov v Gimpe</vt:lpstr>
      <vt:lpstr>Osnova</vt:lpstr>
      <vt:lpstr>Vlastný štetec/vzorka</vt:lpstr>
      <vt:lpstr>Použitie vlastného štetca</vt:lpstr>
      <vt:lpstr>Dynamika</vt:lpstr>
      <vt:lpstr>Použitie dynamiky</vt:lpstr>
      <vt:lpstr>Použitie zoslabenia a dynamiky</vt:lpstr>
      <vt:lpstr>Použitie zoslabenia a dynamiky</vt:lpstr>
      <vt:lpstr>Vytvorenie vlastnej dynamiky</vt:lpstr>
      <vt:lpstr>Vytvorenie vlastnej dynamiky</vt:lpstr>
      <vt:lpstr>Vytvorenie vlastnej dynamiky</vt:lpstr>
      <vt:lpstr>Vytvorenie vlastnej dynamiky</vt:lpstr>
      <vt:lpstr>Vytvorenie vlastnej dynamiky</vt:lpstr>
      <vt:lpstr>Vytvorenie vlastnej dynamiky</vt:lpstr>
      <vt:lpstr>Výber</vt:lpstr>
      <vt:lpstr>Výber</vt:lpstr>
      <vt:lpstr>Kanály</vt:lpstr>
      <vt:lpstr>Kanály</vt:lpstr>
      <vt:lpstr>Kanály</vt:lpstr>
      <vt:lpstr>Výber do kanála</vt:lpstr>
      <vt:lpstr>Výber do kanála</vt:lpstr>
      <vt:lpstr>Cesty</vt:lpstr>
      <vt:lpstr>Text okolo cesty</vt:lpstr>
      <vt:lpstr>Cesty</vt:lpstr>
      <vt:lpstr>Obtiahnutie cesty</vt:lpstr>
      <vt:lpstr>Opakovanie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Nastavenia nástrojov v Gimpe</dc:title>
  <dc:creator>ockinko</dc:creator>
  <cp:lastModifiedBy>Peter Adamko</cp:lastModifiedBy>
  <cp:revision>61</cp:revision>
  <dcterms:created xsi:type="dcterms:W3CDTF">2014-10-19T16:14:39Z</dcterms:created>
  <dcterms:modified xsi:type="dcterms:W3CDTF">2016-10-17T11:21:46Z</dcterms:modified>
</cp:coreProperties>
</file>