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59" r:id="rId6"/>
    <p:sldId id="261" r:id="rId7"/>
    <p:sldId id="263" r:id="rId8"/>
    <p:sldId id="260" r:id="rId9"/>
    <p:sldId id="262" r:id="rId10"/>
    <p:sldId id="264" r:id="rId11"/>
    <p:sldId id="265" r:id="rId12"/>
    <p:sldId id="266" r:id="rId13"/>
    <p:sldId id="267" r:id="rId14"/>
    <p:sldId id="268" r:id="rId15"/>
    <p:sldId id="273" r:id="rId16"/>
    <p:sldId id="26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4" autoAdjust="0"/>
    <p:restoredTop sz="94660"/>
  </p:normalViewPr>
  <p:slideViewPr>
    <p:cSldViewPr>
      <p:cViewPr varScale="1">
        <p:scale>
          <a:sx n="102" d="100"/>
          <a:sy n="102" d="100"/>
        </p:scale>
        <p:origin x="6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084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812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825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0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438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852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1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594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426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844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461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62B0-3997-45A0-9D30-B341D95508BE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F3E8E-41D6-4D45-930E-07AFCD204B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804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Vrstvy</a:t>
            </a:r>
            <a:r>
              <a:rPr lang="en-US" dirty="0"/>
              <a:t> v </a:t>
            </a:r>
            <a:r>
              <a:rPr lang="en-US" dirty="0" err="1"/>
              <a:t>Gimpe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PPpM</a:t>
            </a:r>
            <a:endParaRPr lang="sk-SK" dirty="0"/>
          </a:p>
          <a:p>
            <a:r>
              <a:rPr lang="sk-SK" dirty="0"/>
              <a:t>Peter Adamko</a:t>
            </a:r>
          </a:p>
        </p:txBody>
      </p:sp>
    </p:spTree>
    <p:extLst>
      <p:ext uri="{BB962C8B-B14F-4D97-AF65-F5344CB8AC3E}">
        <p14:creationId xmlns:p14="http://schemas.microsoft.com/office/powerpoint/2010/main" val="88936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Nová tvár, zachovanie účesu, uší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036497" cy="2024459"/>
          </a:xfrm>
        </p:spPr>
        <p:txBody>
          <a:bodyPr>
            <a:normAutofit/>
          </a:bodyPr>
          <a:lstStyle/>
          <a:p>
            <a:r>
              <a:rPr lang="sk-SK" dirty="0"/>
              <a:t>Pridať masku </a:t>
            </a:r>
            <a:r>
              <a:rPr lang="sk-SK" dirty="0" err="1"/>
              <a:t>Latinákovej</a:t>
            </a:r>
            <a:r>
              <a:rPr lang="sk-SK" dirty="0"/>
              <a:t> vrstvy (biela nepriesvitná)</a:t>
            </a:r>
          </a:p>
          <a:p>
            <a:r>
              <a:rPr lang="sk-SK" dirty="0"/>
              <a:t>Kresliť do masky okolo hlavy čiernym štetcom, tvrdosť 50</a:t>
            </a:r>
          </a:p>
          <a:p>
            <a:endParaRPr lang="sk-SK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70199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0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Úprava farby kože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Duplikovať vrstvu s </a:t>
            </a:r>
            <a:r>
              <a:rPr lang="sk-SK" dirty="0" err="1"/>
              <a:t>Latinákom</a:t>
            </a:r>
            <a:endParaRPr lang="sk-SK" dirty="0"/>
          </a:p>
          <a:p>
            <a:r>
              <a:rPr lang="sk-SK" dirty="0"/>
              <a:t>Vybrať farbu na osvetlenie</a:t>
            </a:r>
          </a:p>
          <a:p>
            <a:r>
              <a:rPr lang="sk-SK" dirty="0"/>
              <a:t>V novej vrstve menu Upraviť, Vyplniť farbou</a:t>
            </a:r>
          </a:p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2920"/>
            <a:ext cx="9036496" cy="302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99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/>
          </a:bodyPr>
          <a:lstStyle/>
          <a:p>
            <a:r>
              <a:rPr lang="sk-SK" dirty="0"/>
              <a:t>Úprava farby kože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sk-SK" dirty="0"/>
              <a:t>Zmiešavací režim: Mäkké svetlo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95" y="2141503"/>
            <a:ext cx="7124700" cy="470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03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Porovnanie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537389" cy="463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video.cas.sk/video/img/839237_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r="25858"/>
          <a:stretch/>
        </p:blipFill>
        <p:spPr bwMode="auto">
          <a:xfrm>
            <a:off x="3322310" y="2972505"/>
            <a:ext cx="2124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4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596210"/>
            <a:ext cx="6552728" cy="4525963"/>
          </a:xfrm>
        </p:spPr>
        <p:txBody>
          <a:bodyPr/>
          <a:lstStyle/>
          <a:p>
            <a:r>
              <a:rPr lang="sk-SK" dirty="0"/>
              <a:t>Vrstvy umožňujú pracovať s objektmi samostatne</a:t>
            </a:r>
          </a:p>
          <a:p>
            <a:endParaRPr lang="sk-SK" dirty="0"/>
          </a:p>
          <a:p>
            <a:r>
              <a:rPr lang="sk-SK" dirty="0"/>
              <a:t>Maskou vrstvy nastavíme (čiastočnú) priesvitnosť (časti) vrstvy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96" y="1700808"/>
            <a:ext cx="2288630" cy="12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32" y="4236842"/>
            <a:ext cx="4664894" cy="248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03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596210"/>
            <a:ext cx="8640960" cy="5217165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Je </a:t>
            </a:r>
            <a:r>
              <a:rPr lang="sk-SK" sz="3600" b="1" dirty="0"/>
              <a:t>ROZDIEL</a:t>
            </a:r>
            <a:r>
              <a:rPr lang="sk-SK" sz="3600" dirty="0"/>
              <a:t> </a:t>
            </a:r>
            <a:r>
              <a:rPr lang="sk-SK" dirty="0"/>
              <a:t>či kreslíme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	do masky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	alebo obrázka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24186"/>
            <a:ext cx="4464000" cy="2006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1376"/>
            <a:ext cx="4464000" cy="20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1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/>
              <a:t>Ďakujem za pozornosť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Otázky??</a:t>
            </a:r>
          </a:p>
          <a:p>
            <a:pPr marL="0" indent="0">
              <a:buNone/>
            </a:pPr>
            <a:r>
              <a:rPr lang="sk-SK" dirty="0"/>
              <a:t>Sú známkou inteligencie.</a:t>
            </a:r>
          </a:p>
          <a:p>
            <a:pPr marL="0" indent="0">
              <a:buNone/>
            </a:pPr>
            <a:r>
              <a:rPr lang="sk-SK" sz="200" dirty="0"/>
              <a:t>					A zvedavosť tiež.</a:t>
            </a:r>
          </a:p>
        </p:txBody>
      </p:sp>
    </p:spTree>
    <p:extLst>
      <p:ext uri="{BB962C8B-B14F-4D97-AF65-F5344CB8AC3E}">
        <p14:creationId xmlns:p14="http://schemas.microsoft.com/office/powerpoint/2010/main" val="345914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</a:t>
            </a:r>
            <a:r>
              <a:rPr lang="sk-SK" dirty="0"/>
              <a:t>č</a:t>
            </a:r>
            <a:r>
              <a:rPr lang="en-US" dirty="0"/>
              <a:t>o </a:t>
            </a:r>
            <a:r>
              <a:rPr lang="sk-SK" dirty="0"/>
              <a:t>vrstvy?</a:t>
            </a:r>
          </a:p>
          <a:p>
            <a:endParaRPr lang="sk-SK" dirty="0"/>
          </a:p>
          <a:p>
            <a:r>
              <a:rPr lang="sk-SK" dirty="0"/>
              <a:t>Maska vrstvy</a:t>
            </a:r>
          </a:p>
          <a:p>
            <a:endParaRPr lang="sk-SK" dirty="0"/>
          </a:p>
          <a:p>
            <a:r>
              <a:rPr lang="sk-SK" dirty="0"/>
              <a:t>Ukážka</a:t>
            </a:r>
          </a:p>
        </p:txBody>
      </p:sp>
    </p:spTree>
    <p:extLst>
      <p:ext uri="{BB962C8B-B14F-4D97-AF65-F5344CB8AC3E}">
        <p14:creationId xmlns:p14="http://schemas.microsoft.com/office/powerpoint/2010/main" val="110827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Prečo vrstvy?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/>
          </a:bodyPr>
          <a:lstStyle/>
          <a:p>
            <a:r>
              <a:rPr lang="sk-SK" dirty="0"/>
              <a:t>Každý objekt vo vlastnej vrstve</a:t>
            </a:r>
          </a:p>
          <a:p>
            <a:r>
              <a:rPr lang="sk-SK" dirty="0"/>
              <a:t>Úprava objektu neovplyvní ostatné objekty</a:t>
            </a:r>
          </a:p>
          <a:p>
            <a:r>
              <a:rPr lang="sk-SK" dirty="0"/>
              <a:t>Zmena poradia, viditeľnosť, zoskupovanie, zlučovanie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" y="4005064"/>
            <a:ext cx="457726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43" y="4005064"/>
            <a:ext cx="4568965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87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Maska vrstvy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Využitie pri kombinovaní vrstiev</a:t>
            </a:r>
          </a:p>
          <a:p>
            <a:r>
              <a:rPr lang="sk-SK" dirty="0"/>
              <a:t>Nastavenie čiastočnej priesvitnosti časti vrstvy</a:t>
            </a:r>
          </a:p>
          <a:p>
            <a:r>
              <a:rPr lang="sk-SK" dirty="0"/>
              <a:t>Do masky kresliť </a:t>
            </a:r>
          </a:p>
          <a:p>
            <a:pPr lvl="1"/>
            <a:r>
              <a:rPr lang="sk-SK" dirty="0"/>
              <a:t>Čierna priehľadná</a:t>
            </a:r>
          </a:p>
          <a:p>
            <a:pPr lvl="1"/>
            <a:r>
              <a:rPr lang="sk-SK" dirty="0"/>
              <a:t>Biela nepriehľadná</a:t>
            </a:r>
          </a:p>
          <a:p>
            <a:pPr lvl="1"/>
            <a:r>
              <a:rPr lang="sk-SK" dirty="0"/>
              <a:t>Sivá čiastočne priehľadná</a:t>
            </a:r>
          </a:p>
          <a:p>
            <a:endParaRPr lang="sk-SK" dirty="0"/>
          </a:p>
          <a:p>
            <a:r>
              <a:rPr lang="sk-SK" dirty="0"/>
              <a:t>Je </a:t>
            </a:r>
            <a:r>
              <a:rPr lang="sk-SK" sz="3600" b="1" dirty="0"/>
              <a:t>ROZDIEL</a:t>
            </a:r>
            <a:r>
              <a:rPr lang="sk-SK" sz="3600" dirty="0"/>
              <a:t> </a:t>
            </a:r>
            <a:r>
              <a:rPr lang="sk-SK" dirty="0"/>
              <a:t>či kreslíme do masky alebo obrázka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0" y="2780928"/>
            <a:ext cx="4002013" cy="33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1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Maska vrstvy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3782011"/>
            <a:ext cx="5750018" cy="30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690"/>
            <a:ext cx="4389120" cy="263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70886"/>
            <a:ext cx="3247844" cy="259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87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Cieľ – výmena hlavy</a:t>
            </a:r>
          </a:p>
        </p:txBody>
      </p:sp>
      <p:pic>
        <p:nvPicPr>
          <p:cNvPr id="1028" name="Picture 4" descr="http://imageserver.moviepilot.com/ahnold-watch-arnold-schwarzenegger-kill-everyone.jpeg?width=1920&amp;height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7118"/>
            <a:ext cx="6264696" cy="39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ideo.cas.sk/video/img/839237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40768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7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úkony s vrstvami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Vložiť obrázky ako vrstvy</a:t>
            </a:r>
          </a:p>
          <a:p>
            <a:r>
              <a:rPr lang="sk-SK" dirty="0" err="1"/>
              <a:t>Latinák</a:t>
            </a:r>
            <a:r>
              <a:rPr lang="sk-SK" dirty="0"/>
              <a:t> – horná, krytie cca 60</a:t>
            </a:r>
            <a:r>
              <a:rPr lang="en-US" dirty="0"/>
              <a:t>%</a:t>
            </a:r>
          </a:p>
          <a:p>
            <a:r>
              <a:rPr lang="en-US" dirty="0"/>
              <a:t>Latin</a:t>
            </a:r>
            <a:r>
              <a:rPr lang="sk-SK" dirty="0" err="1"/>
              <a:t>ák</a:t>
            </a:r>
            <a:r>
              <a:rPr lang="sk-SK" dirty="0"/>
              <a:t> vodorovné preklopenie (pozeral inde ako </a:t>
            </a:r>
            <a:r>
              <a:rPr lang="sk-SK" dirty="0" err="1"/>
              <a:t>Schwarzenegger</a:t>
            </a:r>
            <a:r>
              <a:rPr lang="sk-SK" dirty="0"/>
              <a:t>)</a:t>
            </a:r>
          </a:p>
          <a:p>
            <a:r>
              <a:rPr lang="sk-SK" dirty="0"/>
              <a:t>Približne dať do zákrytu (oči, ústa nos)</a:t>
            </a:r>
          </a:p>
        </p:txBody>
      </p:sp>
    </p:spTree>
    <p:extLst>
      <p:ext uri="{BB962C8B-B14F-4D97-AF65-F5344CB8AC3E}">
        <p14:creationId xmlns:p14="http://schemas.microsoft.com/office/powerpoint/2010/main" val="310681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úkony s vrstvami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172399" cy="449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87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úkony s vrstvami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79"/>
          </a:xfrm>
        </p:spPr>
        <p:txBody>
          <a:bodyPr/>
          <a:lstStyle/>
          <a:p>
            <a:r>
              <a:rPr lang="sk-SK" dirty="0"/>
              <a:t>Zmeniť rozmery vrstvy</a:t>
            </a:r>
          </a:p>
          <a:p>
            <a:r>
              <a:rPr lang="sk-SK" dirty="0"/>
              <a:t>Orezať vrstvu</a:t>
            </a:r>
          </a:p>
          <a:p>
            <a:r>
              <a:rPr lang="sk-SK" dirty="0"/>
              <a:t>Doladiť zákryt</a:t>
            </a:r>
          </a:p>
          <a:p>
            <a:r>
              <a:rPr lang="sk-SK" dirty="0"/>
              <a:t>Krytie 100</a:t>
            </a:r>
            <a:r>
              <a:rPr lang="en-US" dirty="0"/>
              <a:t>%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97327"/>
            <a:ext cx="4594523" cy="258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857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210</Words>
  <Application>Microsoft Office PowerPoint</Application>
  <PresentationFormat>Prezentácia na obrazovke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Motív Office</vt:lpstr>
      <vt:lpstr>Vrstvy v Gimpe</vt:lpstr>
      <vt:lpstr>Obsah</vt:lpstr>
      <vt:lpstr>Prečo vrstvy?</vt:lpstr>
      <vt:lpstr>Maska vrstvy</vt:lpstr>
      <vt:lpstr>Maska vrstvy</vt:lpstr>
      <vt:lpstr>Cieľ – výmena hlavy</vt:lpstr>
      <vt:lpstr>Základné úkony s vrstvami</vt:lpstr>
      <vt:lpstr>Základné úkony s vrstvami</vt:lpstr>
      <vt:lpstr>Základné úkony s vrstvami</vt:lpstr>
      <vt:lpstr>Nová tvár, zachovanie účesu, uší</vt:lpstr>
      <vt:lpstr>Úprava farby kože</vt:lpstr>
      <vt:lpstr>Úprava farby kože</vt:lpstr>
      <vt:lpstr>Porovnanie</vt:lpstr>
      <vt:lpstr>Zhrnutie</vt:lpstr>
      <vt:lpstr>Zhrnutie 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ockinko</dc:creator>
  <cp:lastModifiedBy>Peter Adamko</cp:lastModifiedBy>
  <cp:revision>28</cp:revision>
  <dcterms:created xsi:type="dcterms:W3CDTF">2014-10-22T19:34:08Z</dcterms:created>
  <dcterms:modified xsi:type="dcterms:W3CDTF">2016-10-17T13:27:37Z</dcterms:modified>
</cp:coreProperties>
</file>