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71" r:id="rId3"/>
    <p:sldId id="278" r:id="rId4"/>
    <p:sldId id="281" r:id="rId5"/>
    <p:sldId id="282" r:id="rId6"/>
    <p:sldId id="283" r:id="rId7"/>
    <p:sldId id="284" r:id="rId8"/>
    <p:sldId id="257" r:id="rId9"/>
    <p:sldId id="285" r:id="rId10"/>
    <p:sldId id="286" r:id="rId11"/>
    <p:sldId id="287" r:id="rId12"/>
    <p:sldId id="268" r:id="rId13"/>
  </p:sldIdLst>
  <p:sldSz cx="12192000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22" d="100"/>
          <a:sy n="122" d="100"/>
        </p:scale>
        <p:origin x="90" y="2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662c8a1e-99f2-4b63-864d-903077c082b9" providerId="ADAL" clId="{617FDA44-17A3-461E-8585-ED62BCED8008}"/>
    <pc:docChg chg="modSld">
      <pc:chgData name="Peter" userId="662c8a1e-99f2-4b63-864d-903077c082b9" providerId="ADAL" clId="{617FDA44-17A3-461E-8585-ED62BCED8008}" dt="2021-04-14T15:54:14.158" v="22" actId="113"/>
      <pc:docMkLst>
        <pc:docMk/>
      </pc:docMkLst>
      <pc:sldChg chg="modSp mod">
        <pc:chgData name="Peter" userId="662c8a1e-99f2-4b63-864d-903077c082b9" providerId="ADAL" clId="{617FDA44-17A3-461E-8585-ED62BCED8008}" dt="2021-04-14T15:46:38.533" v="2" actId="20577"/>
        <pc:sldMkLst>
          <pc:docMk/>
          <pc:sldMk cId="106904919" sldId="261"/>
        </pc:sldMkLst>
        <pc:spChg chg="mod">
          <ac:chgData name="Peter" userId="662c8a1e-99f2-4b63-864d-903077c082b9" providerId="ADAL" clId="{617FDA44-17A3-461E-8585-ED62BCED8008}" dt="2021-04-14T15:46:38.533" v="2" actId="20577"/>
          <ac:spMkLst>
            <pc:docMk/>
            <pc:sldMk cId="106904919" sldId="261"/>
            <ac:spMk id="3" creationId="{00000000-0000-0000-0000-000000000000}"/>
          </ac:spMkLst>
        </pc:spChg>
      </pc:sldChg>
      <pc:sldChg chg="modSp mod">
        <pc:chgData name="Peter" userId="662c8a1e-99f2-4b63-864d-903077c082b9" providerId="ADAL" clId="{617FDA44-17A3-461E-8585-ED62BCED8008}" dt="2021-04-14T15:52:38.408" v="11" actId="5793"/>
        <pc:sldMkLst>
          <pc:docMk/>
          <pc:sldMk cId="1852691480" sldId="271"/>
        </pc:sldMkLst>
        <pc:spChg chg="mod">
          <ac:chgData name="Peter" userId="662c8a1e-99f2-4b63-864d-903077c082b9" providerId="ADAL" clId="{617FDA44-17A3-461E-8585-ED62BCED8008}" dt="2021-04-14T15:52:38.408" v="11" actId="5793"/>
          <ac:spMkLst>
            <pc:docMk/>
            <pc:sldMk cId="1852691480" sldId="271"/>
            <ac:spMk id="3" creationId="{00000000-0000-0000-0000-000000000000}"/>
          </ac:spMkLst>
        </pc:spChg>
      </pc:sldChg>
      <pc:sldChg chg="modSp mod">
        <pc:chgData name="Peter" userId="662c8a1e-99f2-4b63-864d-903077c082b9" providerId="ADAL" clId="{617FDA44-17A3-461E-8585-ED62BCED8008}" dt="2021-04-14T15:53:36.859" v="16" actId="20577"/>
        <pc:sldMkLst>
          <pc:docMk/>
          <pc:sldMk cId="2643039825" sldId="278"/>
        </pc:sldMkLst>
        <pc:spChg chg="mod">
          <ac:chgData name="Peter" userId="662c8a1e-99f2-4b63-864d-903077c082b9" providerId="ADAL" clId="{617FDA44-17A3-461E-8585-ED62BCED8008}" dt="2021-04-14T15:53:36.859" v="16" actId="20577"/>
          <ac:spMkLst>
            <pc:docMk/>
            <pc:sldMk cId="2643039825" sldId="278"/>
            <ac:spMk id="3" creationId="{00000000-0000-0000-0000-000000000000}"/>
          </ac:spMkLst>
        </pc:spChg>
      </pc:sldChg>
      <pc:sldChg chg="modSp mod">
        <pc:chgData name="Peter" userId="662c8a1e-99f2-4b63-864d-903077c082b9" providerId="ADAL" clId="{617FDA44-17A3-461E-8585-ED62BCED8008}" dt="2021-04-14T15:54:14.158" v="22" actId="113"/>
        <pc:sldMkLst>
          <pc:docMk/>
          <pc:sldMk cId="3284610989" sldId="281"/>
        </pc:sldMkLst>
        <pc:spChg chg="mod">
          <ac:chgData name="Peter" userId="662c8a1e-99f2-4b63-864d-903077c082b9" providerId="ADAL" clId="{617FDA44-17A3-461E-8585-ED62BCED8008}" dt="2021-04-14T15:54:14.158" v="22" actId="113"/>
          <ac:spMkLst>
            <pc:docMk/>
            <pc:sldMk cId="3284610989" sldId="281"/>
            <ac:spMk id="3" creationId="{00000000-0000-0000-0000-000000000000}"/>
          </ac:spMkLst>
        </pc:spChg>
      </pc:sldChg>
      <pc:sldChg chg="modSp mod">
        <pc:chgData name="Peter" userId="662c8a1e-99f2-4b63-864d-903077c082b9" providerId="ADAL" clId="{617FDA44-17A3-461E-8585-ED62BCED8008}" dt="2021-04-14T15:53:03.637" v="15" actId="20577"/>
        <pc:sldMkLst>
          <pc:docMk/>
          <pc:sldMk cId="200085587" sldId="282"/>
        </pc:sldMkLst>
        <pc:spChg chg="mod">
          <ac:chgData name="Peter" userId="662c8a1e-99f2-4b63-864d-903077c082b9" providerId="ADAL" clId="{617FDA44-17A3-461E-8585-ED62BCED8008}" dt="2021-04-14T15:53:03.637" v="15" actId="20577"/>
          <ac:spMkLst>
            <pc:docMk/>
            <pc:sldMk cId="200085587" sldId="282"/>
            <ac:spMk id="3" creationId="{00000000-0000-0000-0000-000000000000}"/>
          </ac:spMkLst>
        </pc:spChg>
      </pc:sldChg>
      <pc:sldChg chg="modSp mod">
        <pc:chgData name="Peter" userId="662c8a1e-99f2-4b63-864d-903077c082b9" providerId="ADAL" clId="{617FDA44-17A3-461E-8585-ED62BCED8008}" dt="2021-04-14T15:50:34.760" v="9" actId="5793"/>
        <pc:sldMkLst>
          <pc:docMk/>
          <pc:sldMk cId="1259098047" sldId="286"/>
        </pc:sldMkLst>
        <pc:spChg chg="mod">
          <ac:chgData name="Peter" userId="662c8a1e-99f2-4b63-864d-903077c082b9" providerId="ADAL" clId="{617FDA44-17A3-461E-8585-ED62BCED8008}" dt="2021-04-14T15:50:34.760" v="9" actId="5793"/>
          <ac:spMkLst>
            <pc:docMk/>
            <pc:sldMk cId="1259098047" sldId="286"/>
            <ac:spMk id="3" creationId="{00000000-0000-0000-0000-000000000000}"/>
          </ac:spMkLst>
        </pc:spChg>
      </pc:sldChg>
    </pc:docChg>
  </pc:docChgLst>
  <pc:docChgLst>
    <pc:chgData name="Peter Adamko" userId="662c8a1e-99f2-4b63-864d-903077c082b9" providerId="ADAL" clId="{576B166C-85B1-40C5-BB9E-9317750FF8AB}"/>
    <pc:docChg chg="undo custSel addSld delSld modSld sldOrd">
      <pc:chgData name="Peter Adamko" userId="662c8a1e-99f2-4b63-864d-903077c082b9" providerId="ADAL" clId="{576B166C-85B1-40C5-BB9E-9317750FF8AB}" dt="2021-03-31T19:19:01.518" v="826" actId="20577"/>
      <pc:docMkLst>
        <pc:docMk/>
      </pc:docMkLst>
      <pc:sldChg chg="modSp mod">
        <pc:chgData name="Peter Adamko" userId="662c8a1e-99f2-4b63-864d-903077c082b9" providerId="ADAL" clId="{576B166C-85B1-40C5-BB9E-9317750FF8AB}" dt="2021-03-31T19:09:40.802" v="791" actId="20577"/>
        <pc:sldMkLst>
          <pc:docMk/>
          <pc:sldMk cId="3984617762" sldId="257"/>
        </pc:sldMkLst>
        <pc:spChg chg="mod">
          <ac:chgData name="Peter Adamko" userId="662c8a1e-99f2-4b63-864d-903077c082b9" providerId="ADAL" clId="{576B166C-85B1-40C5-BB9E-9317750FF8AB}" dt="2021-03-31T18:48:56.811" v="448" actId="6549"/>
          <ac:spMkLst>
            <pc:docMk/>
            <pc:sldMk cId="3984617762" sldId="257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9:09:40.802" v="791" actId="20577"/>
          <ac:spMkLst>
            <pc:docMk/>
            <pc:sldMk cId="3984617762" sldId="257"/>
            <ac:spMk id="3" creationId="{00000000-0000-0000-0000-000000000000}"/>
          </ac:spMkLst>
        </pc:spChg>
      </pc:sldChg>
      <pc:sldChg chg="modSp mod">
        <pc:chgData name="Peter Adamko" userId="662c8a1e-99f2-4b63-864d-903077c082b9" providerId="ADAL" clId="{576B166C-85B1-40C5-BB9E-9317750FF8AB}" dt="2021-03-31T18:20:51.885" v="32" actId="20577"/>
        <pc:sldMkLst>
          <pc:docMk/>
          <pc:sldMk cId="106904919" sldId="261"/>
        </pc:sldMkLst>
        <pc:spChg chg="mod">
          <ac:chgData name="Peter Adamko" userId="662c8a1e-99f2-4b63-864d-903077c082b9" providerId="ADAL" clId="{576B166C-85B1-40C5-BB9E-9317750FF8AB}" dt="2021-03-31T18:20:23.638" v="2" actId="20577"/>
          <ac:spMkLst>
            <pc:docMk/>
            <pc:sldMk cId="106904919" sldId="261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8:20:51.885" v="32" actId="20577"/>
          <ac:spMkLst>
            <pc:docMk/>
            <pc:sldMk cId="106904919" sldId="261"/>
            <ac:spMk id="3" creationId="{00000000-0000-0000-0000-000000000000}"/>
          </ac:spMkLst>
        </pc:spChg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452733939" sldId="267"/>
        </pc:sldMkLst>
      </pc:sldChg>
      <pc:sldChg chg="modSp mod">
        <pc:chgData name="Peter Adamko" userId="662c8a1e-99f2-4b63-864d-903077c082b9" providerId="ADAL" clId="{576B166C-85B1-40C5-BB9E-9317750FF8AB}" dt="2021-03-31T18:24:05.956" v="158" actId="20577"/>
        <pc:sldMkLst>
          <pc:docMk/>
          <pc:sldMk cId="1852691480" sldId="271"/>
        </pc:sldMkLst>
        <pc:spChg chg="mod">
          <ac:chgData name="Peter Adamko" userId="662c8a1e-99f2-4b63-864d-903077c082b9" providerId="ADAL" clId="{576B166C-85B1-40C5-BB9E-9317750FF8AB}" dt="2021-03-31T18:21:50.792" v="35" actId="20577"/>
          <ac:spMkLst>
            <pc:docMk/>
            <pc:sldMk cId="1852691480" sldId="271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8:24:05.956" v="158" actId="20577"/>
          <ac:spMkLst>
            <pc:docMk/>
            <pc:sldMk cId="1852691480" sldId="271"/>
            <ac:spMk id="3" creationId="{00000000-0000-0000-0000-000000000000}"/>
          </ac:spMkLst>
        </pc:spChg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1098734439" sldId="272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474094168" sldId="273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3230937883" sldId="274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3835296930" sldId="275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262851975" sldId="276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2022373448" sldId="277"/>
        </pc:sldMkLst>
      </pc:sldChg>
      <pc:sldChg chg="modSp mod">
        <pc:chgData name="Peter Adamko" userId="662c8a1e-99f2-4b63-864d-903077c082b9" providerId="ADAL" clId="{576B166C-85B1-40C5-BB9E-9317750FF8AB}" dt="2021-03-31T19:19:01.518" v="826" actId="20577"/>
        <pc:sldMkLst>
          <pc:docMk/>
          <pc:sldMk cId="2643039825" sldId="278"/>
        </pc:sldMkLst>
        <pc:spChg chg="mod">
          <ac:chgData name="Peter Adamko" userId="662c8a1e-99f2-4b63-864d-903077c082b9" providerId="ADAL" clId="{576B166C-85B1-40C5-BB9E-9317750FF8AB}" dt="2021-03-31T18:24:44.624" v="159"/>
          <ac:spMkLst>
            <pc:docMk/>
            <pc:sldMk cId="2643039825" sldId="278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9:19:01.518" v="826" actId="20577"/>
          <ac:spMkLst>
            <pc:docMk/>
            <pc:sldMk cId="2643039825" sldId="278"/>
            <ac:spMk id="3" creationId="{00000000-0000-0000-0000-000000000000}"/>
          </ac:spMkLst>
        </pc:spChg>
      </pc:sldChg>
      <pc:sldChg chg="del">
        <pc:chgData name="Peter Adamko" userId="662c8a1e-99f2-4b63-864d-903077c082b9" providerId="ADAL" clId="{576B166C-85B1-40C5-BB9E-9317750FF8AB}" dt="2021-03-31T18:59:36.604" v="611" actId="47"/>
        <pc:sldMkLst>
          <pc:docMk/>
          <pc:sldMk cId="3627763349" sldId="279"/>
        </pc:sldMkLst>
      </pc:sldChg>
      <pc:sldChg chg="del">
        <pc:chgData name="Peter Adamko" userId="662c8a1e-99f2-4b63-864d-903077c082b9" providerId="ADAL" clId="{576B166C-85B1-40C5-BB9E-9317750FF8AB}" dt="2021-03-31T18:59:31.889" v="610" actId="47"/>
        <pc:sldMkLst>
          <pc:docMk/>
          <pc:sldMk cId="444718376" sldId="280"/>
        </pc:sldMkLst>
      </pc:sldChg>
      <pc:sldChg chg="modSp add mod">
        <pc:chgData name="Peter Adamko" userId="662c8a1e-99f2-4b63-864d-903077c082b9" providerId="ADAL" clId="{576B166C-85B1-40C5-BB9E-9317750FF8AB}" dt="2021-03-31T18:34:47.079" v="287" actId="20577"/>
        <pc:sldMkLst>
          <pc:docMk/>
          <pc:sldMk cId="3284610989" sldId="281"/>
        </pc:sldMkLst>
        <pc:spChg chg="mod">
          <ac:chgData name="Peter Adamko" userId="662c8a1e-99f2-4b63-864d-903077c082b9" providerId="ADAL" clId="{576B166C-85B1-40C5-BB9E-9317750FF8AB}" dt="2021-03-31T18:34:47.079" v="287" actId="20577"/>
          <ac:spMkLst>
            <pc:docMk/>
            <pc:sldMk cId="3284610989" sldId="281"/>
            <ac:spMk id="3" creationId="{00000000-0000-0000-0000-000000000000}"/>
          </ac:spMkLst>
        </pc:spChg>
      </pc:sldChg>
      <pc:sldChg chg="modSp add mod">
        <pc:chgData name="Peter Adamko" userId="662c8a1e-99f2-4b63-864d-903077c082b9" providerId="ADAL" clId="{576B166C-85B1-40C5-BB9E-9317750FF8AB}" dt="2021-03-31T18:44:44.509" v="393" actId="20577"/>
        <pc:sldMkLst>
          <pc:docMk/>
          <pc:sldMk cId="200085587" sldId="282"/>
        </pc:sldMkLst>
        <pc:spChg chg="mod">
          <ac:chgData name="Peter Adamko" userId="662c8a1e-99f2-4b63-864d-903077c082b9" providerId="ADAL" clId="{576B166C-85B1-40C5-BB9E-9317750FF8AB}" dt="2021-03-31T18:39:57.097" v="297" actId="20577"/>
          <ac:spMkLst>
            <pc:docMk/>
            <pc:sldMk cId="200085587" sldId="282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8:44:44.509" v="393" actId="20577"/>
          <ac:spMkLst>
            <pc:docMk/>
            <pc:sldMk cId="200085587" sldId="282"/>
            <ac:spMk id="3" creationId="{00000000-0000-0000-0000-000000000000}"/>
          </ac:spMkLst>
        </pc:spChg>
      </pc:sldChg>
      <pc:sldChg chg="addSp delSp modSp add mod">
        <pc:chgData name="Peter Adamko" userId="662c8a1e-99f2-4b63-864d-903077c082b9" providerId="ADAL" clId="{576B166C-85B1-40C5-BB9E-9317750FF8AB}" dt="2021-03-31T18:45:53.175" v="404" actId="14861"/>
        <pc:sldMkLst>
          <pc:docMk/>
          <pc:sldMk cId="2492689424" sldId="283"/>
        </pc:sldMkLst>
        <pc:spChg chg="del mod">
          <ac:chgData name="Peter Adamko" userId="662c8a1e-99f2-4b63-864d-903077c082b9" providerId="ADAL" clId="{576B166C-85B1-40C5-BB9E-9317750FF8AB}" dt="2021-03-31T18:45:34.190" v="396" actId="22"/>
          <ac:spMkLst>
            <pc:docMk/>
            <pc:sldMk cId="2492689424" sldId="283"/>
            <ac:spMk id="3" creationId="{00000000-0000-0000-0000-000000000000}"/>
          </ac:spMkLst>
        </pc:spChg>
        <pc:picChg chg="add mod ord">
          <ac:chgData name="Peter Adamko" userId="662c8a1e-99f2-4b63-864d-903077c082b9" providerId="ADAL" clId="{576B166C-85B1-40C5-BB9E-9317750FF8AB}" dt="2021-03-31T18:45:53.175" v="404" actId="14861"/>
          <ac:picMkLst>
            <pc:docMk/>
            <pc:sldMk cId="2492689424" sldId="283"/>
            <ac:picMk id="5" creationId="{D54BE2FD-8B91-4DED-8C49-739702891F64}"/>
          </ac:picMkLst>
        </pc:picChg>
      </pc:sldChg>
      <pc:sldChg chg="modSp add mod ord">
        <pc:chgData name="Peter Adamko" userId="662c8a1e-99f2-4b63-864d-903077c082b9" providerId="ADAL" clId="{576B166C-85B1-40C5-BB9E-9317750FF8AB}" dt="2021-03-31T18:48:22.638" v="446"/>
        <pc:sldMkLst>
          <pc:docMk/>
          <pc:sldMk cId="3856093313" sldId="284"/>
        </pc:sldMkLst>
        <pc:spChg chg="mod">
          <ac:chgData name="Peter Adamko" userId="662c8a1e-99f2-4b63-864d-903077c082b9" providerId="ADAL" clId="{576B166C-85B1-40C5-BB9E-9317750FF8AB}" dt="2021-03-31T18:48:22.638" v="446"/>
          <ac:spMkLst>
            <pc:docMk/>
            <pc:sldMk cId="3856093313" sldId="284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8:48:11.362" v="445" actId="20577"/>
          <ac:spMkLst>
            <pc:docMk/>
            <pc:sldMk cId="3856093313" sldId="284"/>
            <ac:spMk id="3" creationId="{00000000-0000-0000-0000-000000000000}"/>
          </ac:spMkLst>
        </pc:spChg>
      </pc:sldChg>
      <pc:sldChg chg="modSp add mod">
        <pc:chgData name="Peter Adamko" userId="662c8a1e-99f2-4b63-864d-903077c082b9" providerId="ADAL" clId="{576B166C-85B1-40C5-BB9E-9317750FF8AB}" dt="2021-03-31T18:58:27.428" v="609" actId="20577"/>
        <pc:sldMkLst>
          <pc:docMk/>
          <pc:sldMk cId="3534056808" sldId="285"/>
        </pc:sldMkLst>
        <pc:spChg chg="mod">
          <ac:chgData name="Peter Adamko" userId="662c8a1e-99f2-4b63-864d-903077c082b9" providerId="ADAL" clId="{576B166C-85B1-40C5-BB9E-9317750FF8AB}" dt="2021-03-31T18:58:27.428" v="609" actId="20577"/>
          <ac:spMkLst>
            <pc:docMk/>
            <pc:sldMk cId="3534056808" sldId="285"/>
            <ac:spMk id="3" creationId="{00000000-0000-0000-0000-000000000000}"/>
          </ac:spMkLst>
        </pc:spChg>
      </pc:sldChg>
      <pc:sldChg chg="modSp add mod">
        <pc:chgData name="Peter Adamko" userId="662c8a1e-99f2-4b63-864d-903077c082b9" providerId="ADAL" clId="{576B166C-85B1-40C5-BB9E-9317750FF8AB}" dt="2021-03-31T19:10:48.451" v="797" actId="20577"/>
        <pc:sldMkLst>
          <pc:docMk/>
          <pc:sldMk cId="1259098047" sldId="286"/>
        </pc:sldMkLst>
        <pc:spChg chg="mod">
          <ac:chgData name="Peter Adamko" userId="662c8a1e-99f2-4b63-864d-903077c082b9" providerId="ADAL" clId="{576B166C-85B1-40C5-BB9E-9317750FF8AB}" dt="2021-03-31T19:00:03.130" v="614" actId="21"/>
          <ac:spMkLst>
            <pc:docMk/>
            <pc:sldMk cId="1259098047" sldId="286"/>
            <ac:spMk id="2" creationId="{00000000-0000-0000-0000-000000000000}"/>
          </ac:spMkLst>
        </pc:spChg>
        <pc:spChg chg="mod">
          <ac:chgData name="Peter Adamko" userId="662c8a1e-99f2-4b63-864d-903077c082b9" providerId="ADAL" clId="{576B166C-85B1-40C5-BB9E-9317750FF8AB}" dt="2021-03-31T19:10:48.451" v="797" actId="20577"/>
          <ac:spMkLst>
            <pc:docMk/>
            <pc:sldMk cId="1259098047" sldId="286"/>
            <ac:spMk id="3" creationId="{00000000-0000-0000-0000-000000000000}"/>
          </ac:spMkLst>
        </pc:spChg>
      </pc:sldChg>
      <pc:sldChg chg="modSp add mod">
        <pc:chgData name="Peter Adamko" userId="662c8a1e-99f2-4b63-864d-903077c082b9" providerId="ADAL" clId="{576B166C-85B1-40C5-BB9E-9317750FF8AB}" dt="2021-03-31T19:08:37.979" v="788" actId="6549"/>
        <pc:sldMkLst>
          <pc:docMk/>
          <pc:sldMk cId="3231234446" sldId="287"/>
        </pc:sldMkLst>
        <pc:spChg chg="mod">
          <ac:chgData name="Peter Adamko" userId="662c8a1e-99f2-4b63-864d-903077c082b9" providerId="ADAL" clId="{576B166C-85B1-40C5-BB9E-9317750FF8AB}" dt="2021-03-31T19:08:37.979" v="788" actId="6549"/>
          <ac:spMkLst>
            <pc:docMk/>
            <pc:sldMk cId="3231234446" sldId="28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objekt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B619CD7-CE26-4FA0-8CFB-55B592A702BA}" type="datetime1">
              <a:rPr lang="sk-SK" smtClean="0"/>
              <a:t>7. 3. 2022</a:t>
            </a:fld>
            <a:endParaRPr lang="sk-SK" dirty="0"/>
          </a:p>
        </p:txBody>
      </p:sp>
      <p:sp>
        <p:nvSpPr>
          <p:cNvPr id="4" name="Zástupný objekt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objekt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A0F6D60-0AC2-48DB-96F8-F9C5972C505F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4" name="Zástupný objekt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ý objekt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/>
              <a:t>Kliknutím upravíte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51963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2516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11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9722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sk-SK" smtClean="0"/>
              <a:t>12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9376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65051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8868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26584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4410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6568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44104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obrázka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oznámok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sk-SK" smtClean="0"/>
              <a:t>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813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Priama spojnica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riama spojnica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riama spojnica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riama spojnica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riama spojnica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riama spojnica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riama spojnica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riama spojnica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riama spojnica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iama spojnica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riama spojnica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iama spojnica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riama spojnica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iama spojnica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Skupin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Priama spojnica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Priama spojnica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riama spojnica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riama spojnica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riama spojnica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Skupin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Priama spojnica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Priama spojnica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riama spojnica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riama spojnica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riama spojnica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Priama spojnica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riama spojnica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riama spojnica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riama spojnica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riama spojnica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Skupin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Priama spojnica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riama spojnica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riama spojnica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riama spojnica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riama spojnica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Skupin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Priama spojnica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Priama spojnica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riama spojnica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riama spojnica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riama spojnica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Priama spojnica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riama spojnica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riama spojnica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riama spojnica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riama spojnica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k-SK" noProof="0"/>
              <a:t>Kliknutím upravte štýl predlohy podnadpisu</a:t>
            </a:r>
            <a:endParaRPr lang="sk-SK" noProof="0" dirty="0"/>
          </a:p>
        </p:txBody>
      </p:sp>
      <p:cxnSp>
        <p:nvCxnSpPr>
          <p:cNvPr id="58" name="Priama spojnica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32903B-98B1-44A3-8E2D-3008099F2910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8A9843-625D-4F24-98D6-8078BAC0CF7D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objekt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CA4E1-81AC-4874-ADDE-D431E99293B3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Priama spojnica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riama spojnica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riama spojnica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riama spojnica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riama spojnica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riama spojnica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riama spojnica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riama spojnica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iama spojnica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riama spojnica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iama spojnica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riama spojnica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iama spojnica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riama spojnica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Skupin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Priama spojnica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Priama spojnica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riama spojnica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riama spojnica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riama spojnica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Skupin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Priama spojnica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Priama spojnica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riama spojnica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riama spojnica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riama spojnica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Priama spojnica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Priama spojnica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riama spojnica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riama spojnica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riama spojnica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Skupin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Priama spojnica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riama spojnica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riama spojnica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riama spojnica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riama spojnica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Skupin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Priama spojnica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Priama spojnica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riama spojnica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riama spojnica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riama spojnica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Priama spojnica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Priama spojnica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riama spojnica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riama spojnica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riama spojnica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cxnSp>
        <p:nvCxnSpPr>
          <p:cNvPr id="58" name="Priama spojnica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644879-38CA-47C5-B829-4317F6B2188F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8" name="Zástupný objekt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objekt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8B6E9C-3251-442E-B503-3348DA807258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4" name="Zástupný objekt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3" name="Zástupný objekt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A4646F-4E75-40AA-B88A-94035EEF8D97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Skupin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Priama spojnica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Priama spojnica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Priama spojnica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Priama spojnica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riama spojnica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riama spojnica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riama spojnica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Priama spojnica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Priama spojnica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Priama spojnica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Priama spojnica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Priama spojnica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Priama spojnica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Priama spojnica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Priama spojnica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Priama spojnica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Skupin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Priama spojnica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Priama spojnica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Priama spojnica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Priama spojnica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Priama spojnica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Skupin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Priama spojnica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Priama spojnica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Priama spojnica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Priama spojnica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Priama spojnica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Priama spojnica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Priama spojnica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Priama spojnica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Priama spojnica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Priama spojnica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Skupin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Priama spojnica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Priama spojnica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Priama spojnica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Priama spojnica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Priama spojnica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Skupin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Priama spojnica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Priama spojnica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Priama spojnica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Priama spojnica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Priama spojnica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Priama spojnica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Priama spojnica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Priama spojnica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Priama spojnica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Priama spojnica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Zástupný objekt päty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212" name="Zástupný objekt dátumu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E8D42D-D67C-4122-921F-590033323AB7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214" name="Zástupný objekt čísla snímky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 popiso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Priama spojnica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riama spojnica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riama spojnica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riama spojnica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riama spojnica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riama spojnica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iama spojnica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riama spojnica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iama spojnica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riama spojnica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iama spojnica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riama spojnica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riama spojnica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riama spojnica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Priama spojnica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riama spojnica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riama spojnica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riama spojnica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riama spojnica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Skupin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Priama spojnica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riama spojnica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riama spojnica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riama spojnica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Priama spojnica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Priama spojnica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riama spojnica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riama spojnica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riama spojnica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Priama spojnica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Skupin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Priama spojnica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riama spojnica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riama spojnica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riama spojnica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riama spojnica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Skupin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Priama spojnica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riama spojnica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riama spojnica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riama spojnica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Priama spojnica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Priama spojnica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riama spojnica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riama spojnica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riama spojnica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Priama spojnica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Obdĺžni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  <p:cxnSp>
        <p:nvCxnSpPr>
          <p:cNvPr id="60" name="Priama spojnica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objekt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5" name="Zástupný objekt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D4C4CCB-A60A-4541-86F2-7DE5D61B560E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8" name="Zástupný objekt čísla snímky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 popiso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Priama spojnica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riama spojnica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riama spojnica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riama spojnica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riama spojnica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riama spojnica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riama spojnica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riama spojnica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riama spojnica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riama spojnica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riama spojnica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riama spojnica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riama spojnica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riama spojnica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Skupin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Priama spojnica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Priama spojnica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Priama spojnica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Priama spojnica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Priama spojnica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Skupin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Priama spojnica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Priama spojnica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Priama spojnica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Priama spojnica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Priama spojnica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Priama spojnica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riama spojnica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Priama spojnica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riama spojnica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Priama spojnica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Skupin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Priama spojnica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Priama spojnica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Priama spojnica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riama spojnica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riama spojnica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Skupin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Priama spojnica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Priama spojnica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Priama spojnica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Priama spojnica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Priama spojnica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Priama spojnica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riama spojnica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riama spojnica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riama spojnica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Priama spojnica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Obdĺžni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noProof="0" dirty="0"/>
          </a:p>
        </p:txBody>
      </p:sp>
      <p:cxnSp>
        <p:nvCxnSpPr>
          <p:cNvPr id="59" name="Priama spojnica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rázok 2" descr="Prázdny zástupný objekt na pridanie obrázka Kliknite na zástupný objekt a vyberte obrázok, ktorý chcete pridať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/>
              <a:t>Kliknutím na ikonu pridáte obrázok</a:t>
            </a:r>
            <a:endParaRPr lang="sk-SK" noProof="0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k-SK" noProof="0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kupina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Priama spojnica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Priama spojnica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Priama spojnica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riama spojnica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riama spojnica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riama spojnica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riama spojnica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riama spojnica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riama spojnica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Priama spojnica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Priama spojnica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Priama spojnica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Priama spojnica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riama spojnica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riama spojnica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riama spojnica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Skupin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Priama spojnica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Priama spojnica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Priama spojnica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Priama spojnica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Priama spojnica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Skupin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Priama spojnica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Priama spojnica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Priama spojnica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Priama spojnica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Priama spojnica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Priama spojnica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Priama spojnica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Priama spojnica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Priama spojnica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Priama spojnica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Skupin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Priama spojnica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Priama spojnica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Priama spojnica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Priama spojnica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Priama spojnica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Skupin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Priama spojnica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Priama spojnica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Priama spojnica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Priama spojnica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Priama spojnica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Priama spojnica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Priama spojnica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Priama spojnica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Priama spojnica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riama spojnica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Zástupný objekt nadpisu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noProof="0" dirty="0"/>
              <a:t>Kliknite sem a upravte štýl predlohy nadpisov</a:t>
            </a:r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/>
              <a:t>Kliknutím upravíte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cxnSp>
        <p:nvCxnSpPr>
          <p:cNvPr id="148" name="Priama spojnica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jekt päty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objekt dátumu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C9E53B89-09F6-40E4-8803-8B905E1EA10F}" type="datetime1">
              <a:rPr lang="sk-SK" noProof="0" smtClean="0"/>
              <a:t>7. 3. 2022</a:t>
            </a:fld>
            <a:endParaRPr lang="sk-SK" noProof="0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pedas.uniza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DNS</a:t>
            </a:r>
            <a:endParaRPr lang="sk-SK" spc="-5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sk-SK" sz="1400" dirty="0"/>
              <a:t>Mgr. Bc. Peter Adamko PhD.</a:t>
            </a:r>
          </a:p>
          <a:p>
            <a:pPr rtl="0"/>
            <a:r>
              <a:rPr lang="sk-SK" sz="1400" dirty="0"/>
              <a:t>ver. 7. 3. 2022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URL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714895" y="1981201"/>
            <a:ext cx="10181705" cy="3809999"/>
          </a:xfrm>
        </p:spPr>
        <p:txBody>
          <a:bodyPr rtlCol="0">
            <a:normAutofit/>
          </a:bodyPr>
          <a:lstStyle/>
          <a:p>
            <a:pPr rtl="0"/>
            <a:r>
              <a:rPr lang="en-US" dirty="0">
                <a:effectLst/>
                <a:latin typeface="Arial" panose="020B0604020202020204" pitchFamily="34" charset="0"/>
              </a:rPr>
              <a:t>Uniform Resource Locator</a:t>
            </a:r>
            <a:r>
              <a:rPr lang="sk-SK" dirty="0">
                <a:effectLst/>
                <a:latin typeface="Arial" panose="020B0604020202020204" pitchFamily="34" charset="0"/>
              </a:rPr>
              <a:t>, jednotná adresa zdroja</a:t>
            </a: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Jednoznačne určuje dokument alebo službu na v sieti.</a:t>
            </a:r>
          </a:p>
          <a:p>
            <a:pPr rtl="0"/>
            <a:endParaRPr lang="sk-SK" dirty="0">
              <a:effectLst/>
              <a:latin typeface="Arial" panose="020B0604020202020204" pitchFamily="34" charset="0"/>
            </a:endParaRPr>
          </a:p>
          <a:p>
            <a:pPr marL="0" indent="0" rtl="0">
              <a:buNone/>
            </a:pPr>
            <a:r>
              <a:rPr lang="sk-SK" dirty="0">
                <a:effectLst/>
                <a:latin typeface="Arial" panose="020B0604020202020204" pitchFamily="34" charset="0"/>
              </a:rPr>
              <a:t>https://www.uniza.sk/images/pdf/OZNAMY/2020/16032020_Prikaz-rektora-6-2020.pdf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https:// - prenosový protokol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www.uniza.sk - doménová adresa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/</a:t>
            </a:r>
            <a:r>
              <a:rPr lang="sk-SK" dirty="0" err="1">
                <a:effectLst/>
                <a:latin typeface="Arial" panose="020B0604020202020204" pitchFamily="34" charset="0"/>
              </a:rPr>
              <a:t>images</a:t>
            </a:r>
            <a:r>
              <a:rPr lang="sk-SK" dirty="0">
                <a:effectLst/>
                <a:latin typeface="Arial" panose="020B0604020202020204" pitchFamily="34" charset="0"/>
              </a:rPr>
              <a:t>/</a:t>
            </a:r>
            <a:r>
              <a:rPr lang="sk-SK" dirty="0" err="1">
                <a:effectLst/>
                <a:latin typeface="Arial" panose="020B0604020202020204" pitchFamily="34" charset="0"/>
              </a:rPr>
              <a:t>pdf</a:t>
            </a:r>
            <a:r>
              <a:rPr lang="sk-SK" dirty="0">
                <a:effectLst/>
                <a:latin typeface="Arial" panose="020B0604020202020204" pitchFamily="34" charset="0"/>
              </a:rPr>
              <a:t>/OZNAMY/2020/ - priečinok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16032020_Prikaz-rektora-6-2020.pdf - dokument/stránka</a:t>
            </a:r>
          </a:p>
        </p:txBody>
      </p:sp>
    </p:spTree>
    <p:extLst>
      <p:ext uri="{BB962C8B-B14F-4D97-AF65-F5344CB8AC3E}">
        <p14:creationId xmlns:p14="http://schemas.microsoft.com/office/powerpoint/2010/main" val="125909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URL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714895" y="1981201"/>
            <a:ext cx="10181705" cy="3809999"/>
          </a:xfrm>
        </p:spPr>
        <p:txBody>
          <a:bodyPr rtlCol="0">
            <a:normAutofit/>
          </a:bodyPr>
          <a:lstStyle/>
          <a:p>
            <a:pPr rtl="0"/>
            <a:endParaRPr lang="sk-SK" dirty="0">
              <a:effectLst/>
              <a:latin typeface="Arial" panose="020B0604020202020204" pitchFamily="34" charset="0"/>
            </a:endParaRP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www.uniza.sk = www.UNIZA.sk</a:t>
            </a:r>
          </a:p>
          <a:p>
            <a:pPr rtl="0"/>
            <a:r>
              <a:rPr lang="sk-SK" dirty="0" err="1">
                <a:latin typeface="Arial" panose="020B0604020202020204" pitchFamily="34" charset="0"/>
              </a:rPr>
              <a:t>Janko.Hrasko@gmAIL.cOm</a:t>
            </a:r>
            <a:r>
              <a:rPr lang="sk-SK" dirty="0">
                <a:effectLst/>
                <a:latin typeface="Arial" panose="020B0604020202020204" pitchFamily="34" charset="0"/>
              </a:rPr>
              <a:t> = </a:t>
            </a:r>
            <a:r>
              <a:rPr lang="sk-SK" dirty="0">
                <a:latin typeface="Arial" panose="020B0604020202020204" pitchFamily="34" charset="0"/>
              </a:rPr>
              <a:t>janko.hrasko@gmail.com</a:t>
            </a:r>
            <a:endParaRPr lang="sk-SK" dirty="0">
              <a:effectLst/>
              <a:latin typeface="Arial" panose="020B0604020202020204" pitchFamily="34" charset="0"/>
            </a:endParaRPr>
          </a:p>
          <a:p>
            <a:pPr rtl="0"/>
            <a:endParaRPr lang="sk-SK" dirty="0">
              <a:latin typeface="Arial" panose="020B0604020202020204" pitchFamily="34" charset="0"/>
            </a:endParaRP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www.gmail.com ≠ gmail.com</a:t>
            </a:r>
          </a:p>
        </p:txBody>
      </p:sp>
    </p:spTree>
    <p:extLst>
      <p:ext uri="{BB962C8B-B14F-4D97-AF65-F5344CB8AC3E}">
        <p14:creationId xmlns:p14="http://schemas.microsoft.com/office/powerpoint/2010/main" val="323123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30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doménové meno?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0" indent="0">
              <a:buNone/>
            </a:pPr>
            <a:r>
              <a:rPr lang="sk-SK" dirty="0">
                <a:effectLst/>
                <a:latin typeface="Arial" panose="020B0604020202020204" pitchFamily="34" charset="0"/>
              </a:rPr>
              <a:t>Doménové meno (Doménový názov, Doménová adresa, niekedy iba doména) sa používa namiesto IP adresy (alebo IP adries)</a:t>
            </a:r>
          </a:p>
          <a:p>
            <a:pPr marL="0" indent="0">
              <a:buNone/>
            </a:pPr>
            <a:r>
              <a:rPr lang="sk-SK" dirty="0">
                <a:effectLst/>
                <a:latin typeface="Arial" panose="020B0604020202020204" pitchFamily="34" charset="0"/>
              </a:rPr>
              <a:t>Príklad: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sk-SK" dirty="0">
                <a:effectLst/>
                <a:latin typeface="Arial" panose="020B0604020202020204" pitchFamily="34" charset="0"/>
                <a:hlinkClick r:id="rId3"/>
              </a:rPr>
              <a:t>www.fpedas.uniza.sk</a:t>
            </a:r>
            <a:endParaRPr lang="sk-SK" dirty="0">
              <a:effectLst/>
              <a:latin typeface="Arial" panose="020B0604020202020204" pitchFamily="34" charset="0"/>
            </a:endParaRP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Niekoľko častí (domén), 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hierarchicky usporiadaných,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oddelených bodkou.</a:t>
            </a:r>
            <a:endParaRPr lang="sk-SK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269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doménové meno?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274320" lvl="1" indent="0">
              <a:buNone/>
            </a:pPr>
            <a:endParaRPr lang="sk-SK" dirty="0">
              <a:latin typeface="Arial" panose="020B0604020202020204" pitchFamily="34" charset="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sk-SK" sz="2000" dirty="0">
                <a:latin typeface="Arial" panose="020B0604020202020204" pitchFamily="34" charset="0"/>
              </a:rPr>
              <a:t>www.fpedas.uniza.</a:t>
            </a:r>
            <a:r>
              <a:rPr lang="sk-SK" sz="2000" b="1" dirty="0">
                <a:latin typeface="Arial" panose="020B0604020202020204" pitchFamily="34" charset="0"/>
              </a:rPr>
              <a:t>sk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</a:rPr>
              <a:t>Vpravo = TLD (Top Level </a:t>
            </a:r>
            <a:r>
              <a:rPr lang="sk-SK" dirty="0" err="1">
                <a:latin typeface="Arial" panose="020B0604020202020204" pitchFamily="34" charset="0"/>
              </a:rPr>
              <a:t>Domain</a:t>
            </a:r>
            <a:r>
              <a:rPr lang="sk-SK" dirty="0">
                <a:latin typeface="Arial" panose="020B0604020202020204" pitchFamily="34" charset="0"/>
              </a:rPr>
              <a:t>, Doména najvyššej úrovne), </a:t>
            </a:r>
            <a:r>
              <a:rPr lang="sk-SK" dirty="0">
                <a:effectLst/>
                <a:latin typeface="Arial" panose="020B0604020202020204" pitchFamily="34" charset="0"/>
              </a:rPr>
              <a:t>nutné si ju vybrať zo zoznamu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národné TLD (country-</a:t>
            </a:r>
            <a:r>
              <a:rPr lang="sk-SK" dirty="0" err="1">
                <a:effectLst/>
                <a:latin typeface="Arial" panose="020B0604020202020204" pitchFamily="34" charset="0"/>
              </a:rPr>
              <a:t>code</a:t>
            </a:r>
            <a:r>
              <a:rPr lang="sk-SK" dirty="0">
                <a:effectLst/>
                <a:latin typeface="Arial" panose="020B0604020202020204" pitchFamily="34" charset="0"/>
              </a:rPr>
              <a:t>, </a:t>
            </a:r>
            <a:r>
              <a:rPr lang="sk-SK" dirty="0" err="1">
                <a:effectLst/>
                <a:latin typeface="Arial" panose="020B0604020202020204" pitchFamily="34" charset="0"/>
              </a:rPr>
              <a:t>ccTLD</a:t>
            </a:r>
            <a:r>
              <a:rPr lang="sk-SK" dirty="0">
                <a:effectLst/>
                <a:latin typeface="Arial" panose="020B0604020202020204" pitchFamily="34" charset="0"/>
              </a:rPr>
              <a:t>) – .</a:t>
            </a:r>
            <a:r>
              <a:rPr lang="sk-SK" dirty="0" err="1">
                <a:effectLst/>
                <a:latin typeface="Arial" panose="020B0604020202020204" pitchFamily="34" charset="0"/>
              </a:rPr>
              <a:t>sk</a:t>
            </a:r>
            <a:r>
              <a:rPr lang="sk-SK" dirty="0">
                <a:effectLst/>
                <a:latin typeface="Arial" panose="020B0604020202020204" pitchFamily="34" charset="0"/>
              </a:rPr>
              <a:t>, .</a:t>
            </a:r>
            <a:r>
              <a:rPr lang="sk-SK" dirty="0" err="1">
                <a:effectLst/>
                <a:latin typeface="Arial" panose="020B0604020202020204" pitchFamily="34" charset="0"/>
              </a:rPr>
              <a:t>cz</a:t>
            </a:r>
            <a:r>
              <a:rPr lang="sk-SK" dirty="0">
                <a:effectLst/>
                <a:latin typeface="Arial" panose="020B0604020202020204" pitchFamily="34" charset="0"/>
              </a:rPr>
              <a:t>, .</a:t>
            </a:r>
            <a:r>
              <a:rPr lang="sk-SK" dirty="0" err="1">
                <a:effectLst/>
                <a:latin typeface="Arial" panose="020B0604020202020204" pitchFamily="34" charset="0"/>
              </a:rPr>
              <a:t>pl</a:t>
            </a:r>
            <a:r>
              <a:rPr lang="sk-SK" dirty="0">
                <a:effectLst/>
                <a:latin typeface="Arial" panose="020B0604020202020204" pitchFamily="34" charset="0"/>
              </a:rPr>
              <a:t>, .hu, .au, ...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generické TLD (</a:t>
            </a:r>
            <a:r>
              <a:rPr lang="sk-SK" dirty="0" err="1">
                <a:effectLst/>
                <a:latin typeface="Arial" panose="020B0604020202020204" pitchFamily="34" charset="0"/>
              </a:rPr>
              <a:t>gTLD</a:t>
            </a:r>
            <a:r>
              <a:rPr lang="sk-SK" dirty="0">
                <a:effectLst/>
                <a:latin typeface="Arial" panose="020B0604020202020204" pitchFamily="34" charset="0"/>
              </a:rPr>
              <a:t>) – .</a:t>
            </a:r>
            <a:r>
              <a:rPr lang="sk-SK" dirty="0" err="1">
                <a:effectLst/>
                <a:latin typeface="Arial" panose="020B0604020202020204" pitchFamily="34" charset="0"/>
              </a:rPr>
              <a:t>edu</a:t>
            </a:r>
            <a:r>
              <a:rPr lang="sk-SK" dirty="0">
                <a:effectLst/>
                <a:latin typeface="Arial" panose="020B0604020202020204" pitchFamily="34" charset="0"/>
              </a:rPr>
              <a:t>, . </a:t>
            </a:r>
            <a:r>
              <a:rPr lang="sk-SK" dirty="0" err="1">
                <a:effectLst/>
                <a:latin typeface="Arial" panose="020B0604020202020204" pitchFamily="34" charset="0"/>
              </a:rPr>
              <a:t>com</a:t>
            </a:r>
            <a:r>
              <a:rPr lang="sk-SK" dirty="0">
                <a:effectLst/>
                <a:latin typeface="Arial" panose="020B0604020202020204" pitchFamily="34" charset="0"/>
              </a:rPr>
              <a:t>, .net, .</a:t>
            </a:r>
            <a:r>
              <a:rPr lang="sk-SK" dirty="0" err="1">
                <a:effectLst/>
                <a:latin typeface="Arial" panose="020B0604020202020204" pitchFamily="34" charset="0"/>
              </a:rPr>
              <a:t>org</a:t>
            </a:r>
            <a:r>
              <a:rPr lang="sk-SK" dirty="0">
                <a:effectLst/>
                <a:latin typeface="Arial" panose="020B0604020202020204" pitchFamily="34" charset="0"/>
              </a:rPr>
              <a:t>, .</a:t>
            </a:r>
            <a:r>
              <a:rPr lang="sk-SK" dirty="0" err="1">
                <a:effectLst/>
                <a:latin typeface="Arial" panose="020B0604020202020204" pitchFamily="34" charset="0"/>
              </a:rPr>
              <a:t>science</a:t>
            </a:r>
            <a:r>
              <a:rPr lang="sk-SK" dirty="0">
                <a:effectLst/>
                <a:latin typeface="Arial" panose="020B0604020202020204" pitchFamily="34" charset="0"/>
              </a:rPr>
              <a:t>, ... .co.uk je tiež TLD.</a:t>
            </a:r>
            <a:endParaRPr lang="sk-SK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4303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doménové meno?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274320" lvl="1" indent="0">
              <a:buNone/>
            </a:pPr>
            <a:endParaRPr lang="sk-SK" dirty="0">
              <a:latin typeface="Arial" panose="020B0604020202020204" pitchFamily="34" charset="0"/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sk-SK" sz="2000" dirty="0">
                <a:latin typeface="Arial" panose="020B0604020202020204" pitchFamily="34" charset="0"/>
              </a:rPr>
              <a:t>www.fpedas.uniza.sk</a:t>
            </a:r>
          </a:p>
          <a:p>
            <a:pPr marL="228600" lvl="1" indent="-228600">
              <a:spcBef>
                <a:spcPts val="1800"/>
              </a:spcBef>
            </a:pPr>
            <a:r>
              <a:rPr lang="sk-SK" sz="2000" dirty="0">
                <a:latin typeface="Arial" panose="020B0604020202020204" pitchFamily="34" charset="0"/>
              </a:rPr>
              <a:t>...doména</a:t>
            </a:r>
            <a:r>
              <a:rPr lang="sk-SK" sz="2000" b="1" dirty="0">
                <a:latin typeface="Arial" panose="020B0604020202020204" pitchFamily="34" charset="0"/>
              </a:rPr>
              <a:t>4</a:t>
            </a:r>
            <a:r>
              <a:rPr lang="sk-SK" sz="2000" dirty="0">
                <a:latin typeface="Arial" panose="020B0604020202020204" pitchFamily="34" charset="0"/>
              </a:rPr>
              <a:t>úrovne</a:t>
            </a:r>
            <a:r>
              <a:rPr lang="sk-SK" sz="2000" b="1" dirty="0">
                <a:latin typeface="Arial" panose="020B0604020202020204" pitchFamily="34" charset="0"/>
              </a:rPr>
              <a:t>.</a:t>
            </a:r>
            <a:r>
              <a:rPr lang="sk-SK" sz="2000" dirty="0">
                <a:latin typeface="Arial" panose="020B0604020202020204" pitchFamily="34" charset="0"/>
              </a:rPr>
              <a:t>doména</a:t>
            </a:r>
            <a:r>
              <a:rPr lang="sk-SK" sz="2000" b="1" dirty="0">
                <a:latin typeface="Arial" panose="020B0604020202020204" pitchFamily="34" charset="0"/>
              </a:rPr>
              <a:t>3</a:t>
            </a:r>
            <a:r>
              <a:rPr lang="sk-SK" sz="2000" dirty="0">
                <a:latin typeface="Arial" panose="020B0604020202020204" pitchFamily="34" charset="0"/>
              </a:rPr>
              <a:t>úrovne</a:t>
            </a:r>
            <a:r>
              <a:rPr lang="sk-SK" sz="2000" b="1" dirty="0">
                <a:latin typeface="Arial" panose="020B0604020202020204" pitchFamily="34" charset="0"/>
              </a:rPr>
              <a:t>.</a:t>
            </a:r>
            <a:r>
              <a:rPr lang="sk-SK" sz="2000" dirty="0">
                <a:latin typeface="Arial" panose="020B0604020202020204" pitchFamily="34" charset="0"/>
              </a:rPr>
              <a:t>doména</a:t>
            </a:r>
            <a:r>
              <a:rPr lang="sk-SK" sz="2000" b="1" dirty="0">
                <a:latin typeface="Arial" panose="020B0604020202020204" pitchFamily="34" charset="0"/>
              </a:rPr>
              <a:t>2</a:t>
            </a:r>
            <a:r>
              <a:rPr lang="sk-SK" sz="2000" dirty="0">
                <a:latin typeface="Arial" panose="020B0604020202020204" pitchFamily="34" charset="0"/>
              </a:rPr>
              <a:t>úrovne</a:t>
            </a:r>
            <a:r>
              <a:rPr lang="sk-SK" sz="2000" b="1" dirty="0">
                <a:latin typeface="Arial" panose="020B0604020202020204" pitchFamily="34" charset="0"/>
              </a:rPr>
              <a:t>.</a:t>
            </a:r>
            <a:r>
              <a:rPr lang="sk-SK" sz="2000" dirty="0">
                <a:latin typeface="Arial" panose="020B0604020202020204" pitchFamily="34" charset="0"/>
              </a:rPr>
              <a:t>TLD</a:t>
            </a:r>
          </a:p>
          <a:p>
            <a:pPr marL="228600" lvl="1" indent="-228600">
              <a:spcBef>
                <a:spcPts val="1800"/>
              </a:spcBef>
            </a:pPr>
            <a:r>
              <a:rPr lang="sk-SK" dirty="0">
                <a:effectLst/>
                <a:latin typeface="Arial" panose="020B0604020202020204" pitchFamily="34" charset="0"/>
              </a:rPr>
              <a:t>Doménu 2. úrovne si môže žiadateľ určiť skoro ľubovoľne. </a:t>
            </a:r>
          </a:p>
          <a:p>
            <a:pPr marL="228600" lvl="1" indent="-228600">
              <a:spcBef>
                <a:spcPts val="1800"/>
              </a:spcBef>
            </a:pPr>
            <a:r>
              <a:rPr lang="sk-SK" dirty="0" err="1">
                <a:effectLst/>
                <a:latin typeface="Arial" panose="020B0604020202020204" pitchFamily="34" charset="0"/>
              </a:rPr>
              <a:t>Subdomény</a:t>
            </a:r>
            <a:r>
              <a:rPr lang="sk-SK" dirty="0">
                <a:effectLst/>
                <a:latin typeface="Arial" panose="020B0604020202020204" pitchFamily="34" charset="0"/>
              </a:rPr>
              <a:t> si môže vlastník určovať ľubovoľne. </a:t>
            </a:r>
          </a:p>
          <a:p>
            <a:pPr marL="228600" lvl="1" indent="-228600">
              <a:spcBef>
                <a:spcPts val="1800"/>
              </a:spcBef>
            </a:pPr>
            <a:r>
              <a:rPr lang="sk-SK" dirty="0">
                <a:effectLst/>
                <a:latin typeface="Arial" panose="020B0604020202020204" pitchFamily="34" charset="0"/>
              </a:rPr>
              <a:t>Cena registrácie je založená na zvolenej TLD a niekedy aj na samotnej doméne 2. úrovne.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461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DNS?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lvl="1" indent="0">
              <a:buNone/>
            </a:pPr>
            <a:endParaRPr lang="sk-SK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rial" panose="020B0604020202020204" pitchFamily="34" charset="0"/>
              </a:rPr>
              <a:t>S</a:t>
            </a:r>
            <a:r>
              <a:rPr lang="sk-SK" sz="2000" dirty="0">
                <a:effectLst/>
                <a:latin typeface="Arial" panose="020B0604020202020204" pitchFamily="34" charset="0"/>
              </a:rPr>
              <a:t>lužba, ktorá z doménového mena zistí IP adresu (a naopak). </a:t>
            </a:r>
          </a:p>
          <a:p>
            <a:pPr marL="0" indent="0">
              <a:buNone/>
            </a:pPr>
            <a:r>
              <a:rPr lang="en-US" dirty="0">
                <a:effectLst/>
                <a:latin typeface="Arial" panose="020B0604020202020204" pitchFamily="34" charset="0"/>
              </a:rPr>
              <a:t>Domain Name System </a:t>
            </a:r>
            <a:r>
              <a:rPr lang="sk-SK" dirty="0">
                <a:effectLst/>
                <a:latin typeface="Arial" panose="020B0604020202020204" pitchFamily="34" charset="0"/>
              </a:rPr>
              <a:t>- systém doménových mien</a:t>
            </a:r>
            <a:r>
              <a:rPr lang="en-US" dirty="0">
                <a:effectLst/>
                <a:latin typeface="Arial" panose="020B0604020202020204" pitchFamily="34" charset="0"/>
              </a:rPr>
              <a:t>.</a:t>
            </a:r>
            <a:endParaRPr lang="sk-SK" sz="2000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2000" dirty="0">
                <a:effectLst/>
                <a:latin typeface="Arial" panose="020B0604020202020204" pitchFamily="34" charset="0"/>
              </a:rPr>
              <a:t>Adries je veľa.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Nezvládne to jeden DNS server.</a:t>
            </a:r>
          </a:p>
          <a:p>
            <a:pPr lvl="1"/>
            <a:r>
              <a:rPr lang="sk-SK" dirty="0">
                <a:effectLst/>
                <a:latin typeface="Arial" panose="020B0604020202020204" pitchFamily="34" charset="0"/>
              </a:rPr>
              <a:t>DNS servery sú usporiadané hierarchicky. </a:t>
            </a:r>
          </a:p>
        </p:txBody>
      </p:sp>
    </p:spTree>
    <p:extLst>
      <p:ext uri="{BB962C8B-B14F-4D97-AF65-F5344CB8AC3E}">
        <p14:creationId xmlns:p14="http://schemas.microsoft.com/office/powerpoint/2010/main" val="20008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DNS?</a:t>
            </a:r>
            <a:endParaRPr lang="sk-SK" dirty="0"/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D54BE2FD-8B91-4DED-8C49-739702891F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47098" y="2154482"/>
            <a:ext cx="4848902" cy="3315163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268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Čo je to DNS?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lvl="1" indent="0">
              <a:buNone/>
            </a:pPr>
            <a:endParaRPr lang="sk-SK" sz="2800" b="1" dirty="0">
              <a:latin typeface="+mj-lt"/>
            </a:endParaRPr>
          </a:p>
          <a:p>
            <a:pPr marL="274320" lvl="1" indent="0" algn="ctr">
              <a:buNone/>
            </a:pPr>
            <a:r>
              <a:rPr lang="sk-SK" sz="2800" b="1" dirty="0">
                <a:latin typeface="+mj-lt"/>
              </a:rPr>
              <a:t>Čo sa stane, keď napíšete do prehliadača </a:t>
            </a:r>
          </a:p>
          <a:p>
            <a:pPr marL="274320" lvl="1" indent="0" algn="ctr">
              <a:buNone/>
            </a:pPr>
            <a:endParaRPr lang="sk-SK" sz="2800" b="1" dirty="0">
              <a:latin typeface="+mj-lt"/>
            </a:endParaRPr>
          </a:p>
          <a:p>
            <a:pPr marL="274320" lvl="1" indent="0" algn="ctr">
              <a:buNone/>
            </a:pPr>
            <a:r>
              <a:rPr lang="sk-SK" sz="2800" b="1" dirty="0">
                <a:latin typeface="+mj-lt"/>
              </a:rPr>
              <a:t>www.fpedas.uniza.sk</a:t>
            </a:r>
          </a:p>
          <a:p>
            <a:pPr marL="274320" lvl="1" indent="0" algn="ctr">
              <a:buNone/>
            </a:pPr>
            <a:endParaRPr lang="sk-SK" sz="2800" b="1" dirty="0">
              <a:latin typeface="Arial" panose="020B0604020202020204" pitchFamily="34" charset="0"/>
            </a:endParaRPr>
          </a:p>
          <a:p>
            <a:pPr marL="274320" lvl="1" indent="0" algn="ctr">
              <a:buNone/>
            </a:pPr>
            <a:r>
              <a:rPr lang="sk-SK" sz="2800" b="1" dirty="0">
                <a:latin typeface="Arial" panose="020B0604020202020204" pitchFamily="34" charset="0"/>
              </a:rPr>
              <a:t>?</a:t>
            </a:r>
            <a:endParaRPr lang="sk-SK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609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Prečo to musí byť také zložité?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endParaRPr lang="sk-SK" dirty="0">
              <a:latin typeface="Arial" panose="020B0604020202020204" pitchFamily="34" charset="0"/>
            </a:endParaRPr>
          </a:p>
          <a:p>
            <a:pPr rtl="0"/>
            <a:r>
              <a:rPr lang="sk-SK" dirty="0">
                <a:latin typeface="Arial" panose="020B0604020202020204" pitchFamily="34" charset="0"/>
              </a:rPr>
              <a:t>Zlá odpoveď: </a:t>
            </a:r>
            <a:r>
              <a:rPr lang="sk-SK" dirty="0">
                <a:effectLst/>
                <a:latin typeface="Arial" panose="020B0604020202020204" pitchFamily="34" charset="0"/>
              </a:rPr>
              <a:t>Lebo „slová sa pamätajú ľahšie ako čísla“.</a:t>
            </a:r>
          </a:p>
          <a:p>
            <a:pPr lvl="1"/>
            <a:endParaRPr lang="sk-SK" altLang="ja-JP" dirty="0">
              <a:effectLst/>
              <a:latin typeface="Arial" panose="020B0604020202020204" pitchFamily="34" charset="0"/>
            </a:endParaRPr>
          </a:p>
          <a:p>
            <a:pPr lvl="1"/>
            <a:r>
              <a:rPr lang="ja-JP" altLang="en-US" dirty="0">
                <a:effectLst/>
                <a:latin typeface="Arial" panose="020B0604020202020204" pitchFamily="34" charset="0"/>
              </a:rPr>
              <a:t>禾盈</a:t>
            </a:r>
            <a:r>
              <a:rPr lang="en-US" altLang="ja-JP" dirty="0">
                <a:effectLst/>
                <a:latin typeface="Courier New" panose="02070309020205020404" pitchFamily="49" charset="0"/>
              </a:rPr>
              <a:t>.</a:t>
            </a:r>
            <a:r>
              <a:rPr lang="ja-JP" altLang="en-US" dirty="0">
                <a:effectLst/>
                <a:latin typeface="Arial" panose="020B0604020202020204" pitchFamily="34" charset="0"/>
              </a:rPr>
              <a:t>中國</a:t>
            </a:r>
            <a:r>
              <a:rPr lang="sk-SK" dirty="0">
                <a:effectLst/>
                <a:latin typeface="Arial" panose="020B0604020202020204" pitchFamily="34" charset="0"/>
              </a:rPr>
              <a:t> alebo 58.64.189.163?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Prečo to musí byť také zložité?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Štruktúra, hierarchia. </a:t>
            </a: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Pružnosť pri zmene IP adresy servera. Príklad: Zmena tel. čísla. </a:t>
            </a: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Zoskupenie. Napríklad: stránky bajnim.sk, 1000drobnosti.sk, 1618.sk, 1als.sk a ďalšie sú umiestnené na 92.240.253.18. </a:t>
            </a:r>
          </a:p>
          <a:p>
            <a:pPr rtl="0"/>
            <a:r>
              <a:rPr lang="sk-SK" dirty="0">
                <a:effectLst/>
                <a:latin typeface="Arial" panose="020B0604020202020204" pitchFamily="34" charset="0"/>
              </a:rPr>
              <a:t>Rozdelenie</a:t>
            </a:r>
            <a:r>
              <a:rPr lang="sk-SK" dirty="0">
                <a:latin typeface="Arial" panose="020B0604020202020204" pitchFamily="34" charset="0"/>
              </a:rPr>
              <a:t>. </a:t>
            </a:r>
            <a:r>
              <a:rPr lang="sk-SK" dirty="0">
                <a:effectLst/>
                <a:latin typeface="Arial" panose="020B0604020202020204" pitchFamily="34" charset="0"/>
              </a:rPr>
              <a:t>Napríklad: 172.217.15.110, 216.58.204.46, 172.217.23.238, 172.217.167.174, 74.125.142.100 a mnoho iných = vždy rovnaká stránka.</a:t>
            </a:r>
          </a:p>
        </p:txBody>
      </p:sp>
    </p:spTree>
    <p:extLst>
      <p:ext uri="{BB962C8B-B14F-4D97-AF65-F5344CB8AC3E}">
        <p14:creationId xmlns:p14="http://schemas.microsoft.com/office/powerpoint/2010/main" val="35340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osoštvorcová mriežka 16 x 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44_TF03031015" id="{91DF5D2B-076B-4BF0-BD3C-59D7E1657E4A}" vid="{9D4FA74F-3540-4B0F-A2DA-51D08099DA7E}"/>
    </a:ext>
  </a:extLst>
</a:theme>
</file>

<file path=ppt/theme/theme2.xml><?xml version="1.0" encoding="utf-8"?>
<a:theme xmlns:a="http://schemas.openxmlformats.org/drawingml/2006/main" name="Motív balíka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Obchodná prezentácia s motívom kosoštvorcovej mriežky (širokouhlý formát)</Template>
  <TotalTime>225</TotalTime>
  <Words>491</Words>
  <Application>Microsoft Office PowerPoint</Application>
  <PresentationFormat>Širokouhlá</PresentationFormat>
  <Paragraphs>75</Paragraphs>
  <Slides>12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Courier New</vt:lpstr>
      <vt:lpstr>Kosoštvorcová mriežka 16 x 9</vt:lpstr>
      <vt:lpstr>DNS</vt:lpstr>
      <vt:lpstr>Čo je to doménové meno?</vt:lpstr>
      <vt:lpstr>Čo je to doménové meno?</vt:lpstr>
      <vt:lpstr>Čo je to doménové meno?</vt:lpstr>
      <vt:lpstr>Čo je to DNS?</vt:lpstr>
      <vt:lpstr>Čo je to DNS?</vt:lpstr>
      <vt:lpstr>Čo je to DNS?</vt:lpstr>
      <vt:lpstr>Prečo to musí byť také zložité?</vt:lpstr>
      <vt:lpstr>Prečo to musí byť také zložité?</vt:lpstr>
      <vt:lpstr>URL</vt:lpstr>
      <vt:lpstr>URL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Prenosová a modulačná rýchlosť</dc:title>
  <dc:creator>Peter Adamko</dc:creator>
  <cp:lastModifiedBy>Peter Adamko</cp:lastModifiedBy>
  <cp:revision>4</cp:revision>
  <dcterms:created xsi:type="dcterms:W3CDTF">2021-03-17T19:49:50Z</dcterms:created>
  <dcterms:modified xsi:type="dcterms:W3CDTF">2022-03-07T15:17:18Z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