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3" r:id="rId8"/>
    <p:sldId id="262" r:id="rId9"/>
    <p:sldId id="272" r:id="rId10"/>
    <p:sldId id="260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Obdĺž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2AF6F2-BB43-4204-B2FC-1247EC7CB08D}" type="datetimeFigureOut">
              <a:rPr lang="sk-SK" smtClean="0"/>
              <a:t>14.05.2019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9FBE3BD-A19D-463C-AF2C-D81FC9E28D11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IT </a:t>
            </a:r>
            <a:r>
              <a:rPr lang="sk-SK" dirty="0" err="1"/>
              <a:t>Buzz</a:t>
            </a:r>
            <a:r>
              <a:rPr lang="sk-SK" dirty="0"/>
              <a:t> </a:t>
            </a:r>
            <a:r>
              <a:rPr lang="sk-SK" dirty="0" err="1"/>
              <a:t>words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Bc. Peter Adamko PhD.</a:t>
            </a:r>
          </a:p>
        </p:txBody>
      </p:sp>
    </p:spTree>
    <p:extLst>
      <p:ext uri="{BB962C8B-B14F-4D97-AF65-F5344CB8AC3E}">
        <p14:creationId xmlns:p14="http://schemas.microsoft.com/office/powerpoint/2010/main" val="295306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sk-SK" dirty="0" err="1"/>
              <a:t>Click-through</a:t>
            </a:r>
            <a:r>
              <a:rPr lang="sk-SK" dirty="0"/>
              <a:t> rate (CTR), </a:t>
            </a:r>
            <a:r>
              <a:rPr lang="sk-SK" dirty="0" err="1"/>
              <a:t>Impressions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dirty="0"/>
              <a:t>CTR - pomer počtu kliknutí na reklamu a počtu jej zobrazení</a:t>
            </a:r>
          </a:p>
          <a:p>
            <a:endParaRPr lang="sk-SK" dirty="0"/>
          </a:p>
          <a:p>
            <a:r>
              <a:rPr lang="sk-SK" dirty="0" err="1"/>
              <a:t>Impressions</a:t>
            </a:r>
            <a:r>
              <a:rPr lang="sk-SK" dirty="0"/>
              <a:t> - Počet zobrazení reklamy pri PPC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4342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Plug-in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Aplikácia na rozšírenie funkcií programu.</a:t>
            </a:r>
          </a:p>
          <a:p>
            <a:endParaRPr lang="sk-SK" dirty="0"/>
          </a:p>
          <a:p>
            <a:r>
              <a:rPr lang="sk-SK" dirty="0"/>
              <a:t>Pri webových prehliadačoch napríklad </a:t>
            </a:r>
            <a:r>
              <a:rPr lang="sk-SK" dirty="0" err="1"/>
              <a:t>Flash</a:t>
            </a:r>
            <a:r>
              <a:rPr lang="sk-SK" dirty="0"/>
              <a:t> </a:t>
            </a:r>
            <a:r>
              <a:rPr lang="sk-SK" dirty="0" err="1"/>
              <a:t>Player</a:t>
            </a:r>
            <a:r>
              <a:rPr lang="sk-SK" dirty="0"/>
              <a:t>, </a:t>
            </a:r>
            <a:r>
              <a:rPr lang="sk-SK" dirty="0" err="1"/>
              <a:t>Silver</a:t>
            </a:r>
            <a:r>
              <a:rPr lang="sk-SK" dirty="0"/>
              <a:t> </a:t>
            </a:r>
            <a:r>
              <a:rPr lang="sk-SK" dirty="0" err="1"/>
              <a:t>Light</a:t>
            </a:r>
            <a:r>
              <a:rPr lang="sk-SK" dirty="0"/>
              <a:t>, rôzne </a:t>
            </a:r>
            <a:r>
              <a:rPr lang="sk-SK" dirty="0" err="1"/>
              <a:t>toolbary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0218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Cookie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Textový súbor, v ktorom pošle WWW server informácie prehliadaču</a:t>
            </a:r>
          </a:p>
          <a:p>
            <a:endParaRPr lang="sk-SK" dirty="0"/>
          </a:p>
          <a:p>
            <a:r>
              <a:rPr lang="sk-SK" dirty="0"/>
              <a:t>Prehliadač ho uloží a pri každej návšteve daného servera ich posiela späť</a:t>
            </a:r>
          </a:p>
          <a:p>
            <a:pPr marL="118872" indent="0">
              <a:buNone/>
            </a:pPr>
            <a:r>
              <a:rPr lang="sk-SK" dirty="0"/>
              <a:t> </a:t>
            </a:r>
          </a:p>
          <a:p>
            <a:r>
              <a:rPr lang="sk-SK" dirty="0"/>
              <a:t>Najčastejšie slúži na identifikáciu jednotlivých používateľov</a:t>
            </a:r>
          </a:p>
        </p:txBody>
      </p:sp>
    </p:spTree>
    <p:extLst>
      <p:ext uri="{BB962C8B-B14F-4D97-AF65-F5344CB8AC3E}">
        <p14:creationId xmlns:p14="http://schemas.microsoft.com/office/powerpoint/2010/main" val="2413126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HTML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Hyper</a:t>
            </a:r>
            <a:r>
              <a:rPr lang="sk-SK" dirty="0"/>
              <a:t> Text </a:t>
            </a:r>
            <a:r>
              <a:rPr lang="sk-SK" dirty="0" err="1"/>
              <a:t>Markup</a:t>
            </a:r>
            <a:r>
              <a:rPr lang="sk-SK" dirty="0"/>
              <a:t> </a:t>
            </a:r>
            <a:r>
              <a:rPr lang="sk-SK" dirty="0" err="1"/>
              <a:t>Language</a:t>
            </a:r>
            <a:r>
              <a:rPr lang="sk-SK" dirty="0"/>
              <a:t>, značkovací jazyk pre vytváranie webových stránok</a:t>
            </a:r>
          </a:p>
          <a:p>
            <a:endParaRPr lang="sk-SK" dirty="0"/>
          </a:p>
          <a:p>
            <a:r>
              <a:rPr lang="sk-SK" dirty="0"/>
              <a:t>Definuje štruktúru a obsah webovej stránky</a:t>
            </a:r>
          </a:p>
          <a:p>
            <a:endParaRPr lang="sk-SK" dirty="0"/>
          </a:p>
          <a:p>
            <a:pPr marL="118872" indent="0">
              <a:buNone/>
            </a:pPr>
            <a:r>
              <a:rPr lang="sk-SK" dirty="0"/>
              <a:t>&lt;h1&gt;Nadpis&lt;/h1&gt;</a:t>
            </a:r>
          </a:p>
          <a:p>
            <a:endParaRPr lang="sk-SK" dirty="0"/>
          </a:p>
          <a:p>
            <a:r>
              <a:rPr lang="sk-SK" dirty="0"/>
              <a:t>1989, </a:t>
            </a:r>
            <a:r>
              <a:rPr lang="sk-SK" dirty="0" err="1"/>
              <a:t>Tim</a:t>
            </a:r>
            <a:r>
              <a:rPr lang="sk-SK" dirty="0"/>
              <a:t> </a:t>
            </a:r>
            <a:r>
              <a:rPr lang="sk-SK" dirty="0" err="1"/>
              <a:t>Berners-Lee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499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CSS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Cascading</a:t>
            </a:r>
            <a:r>
              <a:rPr lang="sk-SK" dirty="0"/>
              <a:t> </a:t>
            </a:r>
            <a:r>
              <a:rPr lang="sk-SK" dirty="0" err="1"/>
              <a:t>Style</a:t>
            </a:r>
            <a:r>
              <a:rPr lang="sk-SK" dirty="0"/>
              <a:t> </a:t>
            </a:r>
            <a:r>
              <a:rPr lang="sk-SK" dirty="0" err="1"/>
              <a:t>Sheets</a:t>
            </a:r>
            <a:r>
              <a:rPr lang="sk-SK" dirty="0"/>
              <a:t> – kaskádové štýly</a:t>
            </a:r>
          </a:p>
          <a:p>
            <a:endParaRPr lang="sk-SK" dirty="0"/>
          </a:p>
          <a:p>
            <a:r>
              <a:rPr lang="sk-SK" dirty="0"/>
              <a:t>Definuje ako má web stránka vyzerať</a:t>
            </a:r>
          </a:p>
          <a:p>
            <a:endParaRPr lang="sk-SK" dirty="0"/>
          </a:p>
          <a:p>
            <a:pPr marL="118872" indent="0">
              <a:buNone/>
            </a:pPr>
            <a:r>
              <a:rPr lang="sk-SK" dirty="0"/>
              <a:t>h1 </a:t>
            </a:r>
            <a:r>
              <a:rPr lang="en-US" dirty="0"/>
              <a:t>{ </a:t>
            </a:r>
          </a:p>
          <a:p>
            <a:pPr marL="118872" indent="0">
              <a:buNone/>
            </a:pPr>
            <a:r>
              <a:rPr lang="en-US" dirty="0"/>
              <a:t>background-color: white; </a:t>
            </a:r>
          </a:p>
          <a:p>
            <a:pPr marL="118872" indent="0">
              <a:buNone/>
            </a:pPr>
            <a:r>
              <a:rPr lang="en-US" dirty="0"/>
              <a:t>color: black; }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85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Otázky??</a:t>
            </a:r>
          </a:p>
        </p:txBody>
      </p:sp>
    </p:spTree>
    <p:extLst>
      <p:ext uri="{BB962C8B-B14F-4D97-AF65-F5344CB8AC3E}">
        <p14:creationId xmlns:p14="http://schemas.microsoft.com/office/powerpoint/2010/main" val="366229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Buzz</a:t>
            </a:r>
            <a:r>
              <a:rPr lang="sk-SK" dirty="0"/>
              <a:t> </a:t>
            </a:r>
            <a:r>
              <a:rPr lang="sk-SK" dirty="0" err="1"/>
              <a:t>Words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Módne slovo</a:t>
            </a:r>
          </a:p>
          <a:p>
            <a:endParaRPr lang="sk-SK" dirty="0"/>
          </a:p>
          <a:p>
            <a:r>
              <a:rPr lang="sk-SK" dirty="0"/>
              <a:t>Pôvodne odborný pojem</a:t>
            </a:r>
          </a:p>
          <a:p>
            <a:endParaRPr lang="sk-SK" dirty="0"/>
          </a:p>
          <a:p>
            <a:r>
              <a:rPr lang="sk-SK" dirty="0"/>
              <a:t>Často používané manažérmi, v reklamách</a:t>
            </a:r>
          </a:p>
          <a:p>
            <a:endParaRPr lang="sk-SK" dirty="0"/>
          </a:p>
          <a:p>
            <a:r>
              <a:rPr lang="sk-SK" dirty="0"/>
              <a:t>Často nevhodne</a:t>
            </a:r>
          </a:p>
        </p:txBody>
      </p:sp>
    </p:spTree>
    <p:extLst>
      <p:ext uri="{BB962C8B-B14F-4D97-AF65-F5344CB8AC3E}">
        <p14:creationId xmlns:p14="http://schemas.microsoft.com/office/powerpoint/2010/main" val="136928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Web 2.0, Web 3.0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Pôvodný web – obsah dodával autor, majiteľ</a:t>
            </a:r>
          </a:p>
          <a:p>
            <a:endParaRPr lang="sk-SK" dirty="0"/>
          </a:p>
          <a:p>
            <a:r>
              <a:rPr lang="sk-SK" dirty="0"/>
              <a:t>Web 2.0 je tvorený používateľmi</a:t>
            </a:r>
          </a:p>
          <a:p>
            <a:endParaRPr lang="sk-SK" dirty="0"/>
          </a:p>
          <a:p>
            <a:r>
              <a:rPr lang="sk-SK" dirty="0"/>
              <a:t>Web 3.0 sémantický web, rozumie nielen jednotlivým (kľúčovým) slovám ale aj významu celých viet.</a:t>
            </a:r>
          </a:p>
        </p:txBody>
      </p:sp>
    </p:spTree>
    <p:extLst>
      <p:ext uri="{BB962C8B-B14F-4D97-AF65-F5344CB8AC3E}">
        <p14:creationId xmlns:p14="http://schemas.microsoft.com/office/powerpoint/2010/main" val="274795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Mashup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Webová stránka kombinujúca viaceré zdroje</a:t>
            </a:r>
          </a:p>
          <a:p>
            <a:endParaRPr lang="sk-SK" dirty="0"/>
          </a:p>
          <a:p>
            <a:r>
              <a:rPr lang="sk-SK" dirty="0"/>
              <a:t>Kombinovať zdroje môže používateľ alebo priamo server.</a:t>
            </a:r>
          </a:p>
          <a:p>
            <a:endParaRPr lang="sk-SK" dirty="0"/>
          </a:p>
          <a:p>
            <a:r>
              <a:rPr lang="sk-SK" dirty="0"/>
              <a:t>Napríklad pridávanie fotiek alebo reklamných informácií do máp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5191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Cloud</a:t>
            </a:r>
            <a:r>
              <a:rPr lang="sk-SK" dirty="0"/>
              <a:t> </a:t>
            </a:r>
            <a:r>
              <a:rPr lang="sk-SK" dirty="0" err="1"/>
              <a:t>computing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Poskytovanie aplikácií uložených na internetových serveroch – v oblaku</a:t>
            </a:r>
          </a:p>
          <a:p>
            <a:endParaRPr lang="sk-SK" dirty="0"/>
          </a:p>
          <a:p>
            <a:r>
              <a:rPr lang="sk-SK" dirty="0"/>
              <a:t>Neplatí sa za samotný softvér ale za počet prístupov/výpočtovú kapacitu/prenesené dáta</a:t>
            </a:r>
          </a:p>
          <a:p>
            <a:endParaRPr lang="sk-SK" dirty="0"/>
          </a:p>
          <a:p>
            <a:r>
              <a:rPr lang="sk-SK" dirty="0" err="1"/>
              <a:t>Pay</a:t>
            </a:r>
            <a:r>
              <a:rPr lang="sk-SK" dirty="0"/>
              <a:t> </a:t>
            </a:r>
            <a:r>
              <a:rPr lang="sk-SK" dirty="0" err="1"/>
              <a:t>as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go</a:t>
            </a:r>
            <a:r>
              <a:rPr lang="sk-SK" dirty="0"/>
              <a:t> – zaplatí sa iba to čo sa skutočne spotrebuje</a:t>
            </a:r>
          </a:p>
        </p:txBody>
      </p:sp>
    </p:spTree>
    <p:extLst>
      <p:ext uri="{BB962C8B-B14F-4D97-AF65-F5344CB8AC3E}">
        <p14:creationId xmlns:p14="http://schemas.microsoft.com/office/powerpoint/2010/main" val="76683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Virtualizácia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Nahradenie </a:t>
            </a:r>
            <a:r>
              <a:rPr lang="sk-SK"/>
              <a:t>skutočného hardvéru softvérovou </a:t>
            </a:r>
            <a:r>
              <a:rPr lang="sk-SK" dirty="0"/>
              <a:t>vrstvou</a:t>
            </a:r>
          </a:p>
          <a:p>
            <a:endParaRPr lang="sk-SK" dirty="0"/>
          </a:p>
          <a:p>
            <a:r>
              <a:rPr lang="sk-SK" dirty="0" err="1"/>
              <a:t>Virtualizačný</a:t>
            </a:r>
            <a:r>
              <a:rPr lang="sk-SK" dirty="0"/>
              <a:t> softvér vytvorí virtuálny hardvér, na ktorom možno prevádzkovať operačný systém</a:t>
            </a:r>
          </a:p>
          <a:p>
            <a:endParaRPr lang="sk-SK" dirty="0"/>
          </a:p>
          <a:p>
            <a:r>
              <a:rPr lang="sk-SK" dirty="0"/>
              <a:t>Pomocou </a:t>
            </a:r>
            <a:r>
              <a:rPr lang="sk-SK" dirty="0" err="1"/>
              <a:t>virtualizácie</a:t>
            </a:r>
            <a:r>
              <a:rPr lang="sk-SK" dirty="0"/>
              <a:t> môžeme prevádzkovať na  jednom počítači viacero oddelených aplikácií či operačných systémov</a:t>
            </a:r>
          </a:p>
          <a:p>
            <a:endParaRPr lang="sk-SK" dirty="0"/>
          </a:p>
          <a:p>
            <a:r>
              <a:rPr lang="sk-SK" dirty="0"/>
              <a:t>Výhodou je lepšie využitie hardvéru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 err="1"/>
              <a:t>VMWare</a:t>
            </a:r>
            <a:r>
              <a:rPr lang="sk-SK" dirty="0"/>
              <a:t>, </a:t>
            </a:r>
            <a:r>
              <a:rPr lang="sk-SK" dirty="0" err="1"/>
              <a:t>VirtualBox</a:t>
            </a:r>
            <a:r>
              <a:rPr lang="sk-SK" dirty="0"/>
              <a:t>, Microsoft </a:t>
            </a:r>
            <a:r>
              <a:rPr lang="sk-SK" dirty="0" err="1"/>
              <a:t>Virtual</a:t>
            </a:r>
            <a:r>
              <a:rPr lang="sk-SK" dirty="0"/>
              <a:t> PC</a:t>
            </a:r>
          </a:p>
        </p:txBody>
      </p:sp>
    </p:spTree>
    <p:extLst>
      <p:ext uri="{BB962C8B-B14F-4D97-AF65-F5344CB8AC3E}">
        <p14:creationId xmlns:p14="http://schemas.microsoft.com/office/powerpoint/2010/main" val="428115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RSS - </a:t>
            </a:r>
            <a:r>
              <a:rPr lang="sk-SK" dirty="0" err="1"/>
              <a:t>Really</a:t>
            </a:r>
            <a:r>
              <a:rPr lang="sk-SK" dirty="0"/>
              <a:t> </a:t>
            </a:r>
            <a:r>
              <a:rPr lang="sk-SK" dirty="0" err="1"/>
              <a:t>Simple</a:t>
            </a:r>
            <a:r>
              <a:rPr lang="sk-SK" dirty="0"/>
              <a:t> </a:t>
            </a:r>
            <a:r>
              <a:rPr lang="sk-SK" dirty="0" err="1"/>
              <a:t>Syndication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Technológia pre automatický odber noviniek zo serverov</a:t>
            </a:r>
          </a:p>
          <a:p>
            <a:endParaRPr lang="sk-SK" dirty="0"/>
          </a:p>
          <a:p>
            <a:r>
              <a:rPr lang="sk-SK" dirty="0"/>
              <a:t>Musí ju podporovať server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676" y="4149080"/>
            <a:ext cx="2045395" cy="204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5886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Opt-in</a:t>
            </a:r>
            <a:r>
              <a:rPr lang="sk-SK" dirty="0"/>
              <a:t>, </a:t>
            </a:r>
            <a:r>
              <a:rPr lang="sk-SK" dirty="0" err="1"/>
              <a:t>opt-out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75191"/>
            <a:ext cx="8507288" cy="4927361"/>
          </a:xfrm>
        </p:spPr>
        <p:txBody>
          <a:bodyPr/>
          <a:lstStyle/>
          <a:p>
            <a:r>
              <a:rPr lang="sk-SK" dirty="0"/>
              <a:t>(</a:t>
            </a:r>
            <a:r>
              <a:rPr lang="sk-SK" dirty="0" err="1"/>
              <a:t>Double</a:t>
            </a:r>
            <a:r>
              <a:rPr lang="sk-SK" dirty="0"/>
              <a:t>) </a:t>
            </a:r>
            <a:r>
              <a:rPr lang="sk-SK" dirty="0" err="1"/>
              <a:t>Opt</a:t>
            </a:r>
            <a:r>
              <a:rPr lang="sk-SK" dirty="0"/>
              <a:t>-in – pred posielaním emailov musí adresát explicitne vyjadriť súhlas s ich posielaním</a:t>
            </a:r>
          </a:p>
          <a:p>
            <a:endParaRPr lang="sk-SK" dirty="0"/>
          </a:p>
          <a:p>
            <a:r>
              <a:rPr lang="sk-SK" dirty="0" err="1"/>
              <a:t>Opt-out</a:t>
            </a:r>
            <a:r>
              <a:rPr lang="sk-SK" dirty="0"/>
              <a:t> – adresa je pridaná do zoznamu bez predchádzajúceho súhlasu adresáta. </a:t>
            </a:r>
          </a:p>
          <a:p>
            <a:endParaRPr lang="sk-SK" dirty="0"/>
          </a:p>
          <a:p>
            <a:r>
              <a:rPr lang="sk-SK" dirty="0"/>
              <a:t>V emailoch musí byť možnosť zrušiť ich odoberanie = </a:t>
            </a:r>
            <a:r>
              <a:rPr lang="sk-SK" dirty="0" err="1"/>
              <a:t>opt-out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6949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Opt-in</a:t>
            </a:r>
            <a:r>
              <a:rPr lang="sk-SK" dirty="0"/>
              <a:t>, </a:t>
            </a:r>
            <a:r>
              <a:rPr lang="sk-SK" dirty="0" err="1"/>
              <a:t>opt-out</a:t>
            </a:r>
            <a:endParaRPr lang="sk-SK" dirty="0"/>
          </a:p>
        </p:txBody>
      </p:sp>
      <p:pic>
        <p:nvPicPr>
          <p:cNvPr id="5" name="Zástupný objekt pre obsah 4" descr="Obrázok, na ktorom je snímka obrazovky&#10;&#10;Automaticky generovaný popis">
            <a:extLst>
              <a:ext uri="{FF2B5EF4-FFF2-40B4-BE49-F238E27FC236}">
                <a16:creationId xmlns:a16="http://schemas.microsoft.com/office/drawing/2014/main" id="{22EE41DF-8905-43D2-894C-F343C7FF3C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4664"/>
            <a:ext cx="3690423" cy="3602876"/>
          </a:xfrm>
          <a:ln>
            <a:solidFill>
              <a:schemeClr val="tx1"/>
            </a:solidFill>
          </a:ln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87B32F4B-78CE-4555-BB55-1CB733544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04" y="4197127"/>
            <a:ext cx="5112568" cy="250542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24439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243</TotalTime>
  <Words>358</Words>
  <Application>Microsoft Office PowerPoint</Application>
  <PresentationFormat>Prezentácia na obrazovke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1" baseType="lpstr">
      <vt:lpstr>Arial</vt:lpstr>
      <vt:lpstr>Corbel</vt:lpstr>
      <vt:lpstr>Wingdings</vt:lpstr>
      <vt:lpstr>Wingdings 2</vt:lpstr>
      <vt:lpstr>Wingdings 3</vt:lpstr>
      <vt:lpstr>Modul</vt:lpstr>
      <vt:lpstr>IT Buzz words</vt:lpstr>
      <vt:lpstr>Buzz Words</vt:lpstr>
      <vt:lpstr>Web 2.0, Web 3.0</vt:lpstr>
      <vt:lpstr>Mashup</vt:lpstr>
      <vt:lpstr>Cloud computing</vt:lpstr>
      <vt:lpstr>Virtualizácia</vt:lpstr>
      <vt:lpstr>RSS - Really Simple Syndication</vt:lpstr>
      <vt:lpstr>Opt-in, opt-out</vt:lpstr>
      <vt:lpstr>Opt-in, opt-out</vt:lpstr>
      <vt:lpstr>Click-through rate (CTR), Impressions</vt:lpstr>
      <vt:lpstr>Plug-in</vt:lpstr>
      <vt:lpstr>Cookie</vt:lpstr>
      <vt:lpstr>HTML</vt:lpstr>
      <vt:lpstr>CSS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Buzz words</dc:title>
  <dc:creator>ockinko</dc:creator>
  <cp:lastModifiedBy>Peter Adamko</cp:lastModifiedBy>
  <cp:revision>21</cp:revision>
  <dcterms:created xsi:type="dcterms:W3CDTF">2012-04-16T10:31:44Z</dcterms:created>
  <dcterms:modified xsi:type="dcterms:W3CDTF">2019-05-14T07:14:24Z</dcterms:modified>
</cp:coreProperties>
</file>